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 /><Relationship Id="rId2" Type="http://schemas.openxmlformats.org/package/2006/relationships/metadata/core-properties" Target="docProps/core.xml" /><Relationship Id="rId1" Type="http://schemas.openxmlformats.org/officeDocument/2006/relationships/officeDocument" Target="ppt/presentation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EB Garamond" pitchFamily="2" charset="0"/>
      <p:regular r:id="rId14"/>
      <p:bold r:id="rId15"/>
      <p:italic r:id="rId16"/>
      <p:boldItalic r:id="rId17"/>
    </p:embeddedFont>
    <p:embeddedFont>
      <p:font typeface="EB Garamond Medium" pitchFamily="2" charset="0"/>
      <p:regular r:id="rId18"/>
      <p:bold r:id="rId19"/>
      <p:italic r:id="rId20"/>
      <p:boldItalic r:id="rId21"/>
    </p:embeddedFont>
    <p:embeddedFont>
      <p:font typeface="EB Garamond SemiBold" pitchFamily="2" charset="0"/>
      <p:regular r:id="rId22"/>
      <p:bold r:id="rId23"/>
      <p:italic r:id="rId24"/>
      <p:boldItalic r:id="rId25"/>
    </p:embeddedFont>
    <p:embeddedFont>
      <p:font typeface="Public Sans" pitchFamily="2" charset="0"/>
      <p:regular r:id="rId26"/>
      <p:bold r:id="rId27"/>
      <p:italic r:id="rId28"/>
      <p:boldItalic r:id="rId29"/>
    </p:embeddedFont>
    <p:embeddedFont>
      <p:font typeface="Segoe UI" panose="02000000000000000000" pitchFamily="2" charset="0"/>
      <p:regular r:id="rId30"/>
      <p:bold r:id="rId31"/>
      <p:italic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395">
          <p15:clr>
            <a:srgbClr val="A4A3A4"/>
          </p15:clr>
        </p15:guide>
        <p15:guide id="2" pos="2880">
          <p15:clr>
            <a:srgbClr val="9AA0A6"/>
          </p15:clr>
        </p15:guide>
        <p15:guide id="3" orient="horz" pos="1429">
          <p15:clr>
            <a:srgbClr val="A4A3A4"/>
          </p15:clr>
        </p15:guide>
        <p15:guide id="4" pos="423">
          <p15:clr>
            <a:srgbClr val="A4A3A4"/>
          </p15:clr>
        </p15:guide>
        <p15:guide id="5" orient="horz" pos="158">
          <p15:clr>
            <a:srgbClr val="A4A3A4"/>
          </p15:clr>
        </p15:guide>
        <p15:guide id="6" orient="horz" pos="2787">
          <p15:clr>
            <a:srgbClr val="A4A3A4"/>
          </p15:clr>
        </p15:guide>
        <p15:guide id="7" pos="2001">
          <p15:clr>
            <a:srgbClr val="A4A3A4"/>
          </p15:clr>
        </p15:guide>
        <p15:guide id="8" pos="3388">
          <p15:clr>
            <a:srgbClr val="A4A3A4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4" roundtripDataSignature="AMtx7miqyF+LDUuPGtczmEk9CVwKUKYhC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EFEE"/>
    <a:srgbClr val="21366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A4BF2BA-0B32-4039-8D23-6E65AF0657F0}">
  <a:tblStyle styleId="{5A4BF2BA-0B32-4039-8D23-6E65AF0657F0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5" d="100"/>
          <a:sy n="95" d="100"/>
        </p:scale>
        <p:origin x="1090" y="62"/>
      </p:cViewPr>
      <p:guideLst>
        <p:guide orient="horz" pos="2395"/>
        <p:guide pos="2880"/>
        <p:guide orient="horz" pos="1429"/>
        <p:guide pos="423"/>
        <p:guide orient="horz" pos="158"/>
        <p:guide orient="horz" pos="2787"/>
        <p:guide pos="2001"/>
        <p:guide pos="33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font" Target="fonts/font4.fntdata" /><Relationship Id="rId18" Type="http://schemas.openxmlformats.org/officeDocument/2006/relationships/font" Target="fonts/font9.fntdata" /><Relationship Id="rId26" Type="http://schemas.openxmlformats.org/officeDocument/2006/relationships/font" Target="fonts/font17.fntdata" /><Relationship Id="rId3" Type="http://schemas.openxmlformats.org/officeDocument/2006/relationships/slide" Target="slides/slide2.xml" /><Relationship Id="rId21" Type="http://schemas.openxmlformats.org/officeDocument/2006/relationships/font" Target="fonts/font12.fntdata" /><Relationship Id="rId34" Type="http://customschemas.google.com/relationships/presentationmetadata" Target="metadata" /><Relationship Id="rId7" Type="http://schemas.openxmlformats.org/officeDocument/2006/relationships/slide" Target="slides/slide6.xml" /><Relationship Id="rId12" Type="http://schemas.openxmlformats.org/officeDocument/2006/relationships/font" Target="fonts/font3.fntdata" /><Relationship Id="rId17" Type="http://schemas.openxmlformats.org/officeDocument/2006/relationships/font" Target="fonts/font8.fntdata" /><Relationship Id="rId25" Type="http://schemas.openxmlformats.org/officeDocument/2006/relationships/font" Target="fonts/font16.fntdata" /><Relationship Id="rId33" Type="http://schemas.openxmlformats.org/officeDocument/2006/relationships/font" Target="fonts/font24.fntdata" /><Relationship Id="rId38" Type="http://schemas.openxmlformats.org/officeDocument/2006/relationships/tableStyles" Target="tableStyles.xml" /><Relationship Id="rId2" Type="http://schemas.openxmlformats.org/officeDocument/2006/relationships/slide" Target="slides/slide1.xml" /><Relationship Id="rId16" Type="http://schemas.openxmlformats.org/officeDocument/2006/relationships/font" Target="fonts/font7.fntdata" /><Relationship Id="rId20" Type="http://schemas.openxmlformats.org/officeDocument/2006/relationships/font" Target="fonts/font11.fntdata" /><Relationship Id="rId29" Type="http://schemas.openxmlformats.org/officeDocument/2006/relationships/font" Target="fonts/font20.fntdata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font" Target="fonts/font2.fntdata" /><Relationship Id="rId24" Type="http://schemas.openxmlformats.org/officeDocument/2006/relationships/font" Target="fonts/font15.fntdata" /><Relationship Id="rId32" Type="http://schemas.openxmlformats.org/officeDocument/2006/relationships/font" Target="fonts/font23.fntdata" /><Relationship Id="rId37" Type="http://schemas.openxmlformats.org/officeDocument/2006/relationships/theme" Target="theme/theme1.xml" /><Relationship Id="rId5" Type="http://schemas.openxmlformats.org/officeDocument/2006/relationships/slide" Target="slides/slide4.xml" /><Relationship Id="rId15" Type="http://schemas.openxmlformats.org/officeDocument/2006/relationships/font" Target="fonts/font6.fntdata" /><Relationship Id="rId23" Type="http://schemas.openxmlformats.org/officeDocument/2006/relationships/font" Target="fonts/font14.fntdata" /><Relationship Id="rId28" Type="http://schemas.openxmlformats.org/officeDocument/2006/relationships/font" Target="fonts/font19.fntdata" /><Relationship Id="rId36" Type="http://schemas.openxmlformats.org/officeDocument/2006/relationships/viewProps" Target="viewProps.xml" /><Relationship Id="rId10" Type="http://schemas.openxmlformats.org/officeDocument/2006/relationships/font" Target="fonts/font1.fntdata" /><Relationship Id="rId19" Type="http://schemas.openxmlformats.org/officeDocument/2006/relationships/font" Target="fonts/font10.fntdata" /><Relationship Id="rId31" Type="http://schemas.openxmlformats.org/officeDocument/2006/relationships/font" Target="fonts/font22.fntdata" /><Relationship Id="rId4" Type="http://schemas.openxmlformats.org/officeDocument/2006/relationships/slide" Target="slides/slide3.xml" /><Relationship Id="rId9" Type="http://schemas.openxmlformats.org/officeDocument/2006/relationships/notesMaster" Target="notesMasters/notesMaster1.xml" /><Relationship Id="rId14" Type="http://schemas.openxmlformats.org/officeDocument/2006/relationships/font" Target="fonts/font5.fntdata" /><Relationship Id="rId22" Type="http://schemas.openxmlformats.org/officeDocument/2006/relationships/font" Target="fonts/font13.fntdata" /><Relationship Id="rId27" Type="http://schemas.openxmlformats.org/officeDocument/2006/relationships/font" Target="fonts/font18.fntdata" /><Relationship Id="rId30" Type="http://schemas.openxmlformats.org/officeDocument/2006/relationships/font" Target="fonts/font21.fntdata" /><Relationship Id="rId35" Type="http://schemas.openxmlformats.org/officeDocument/2006/relationships/presProps" Target="presProps.xml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 /><Relationship Id="rId1" Type="http://schemas.openxmlformats.org/officeDocument/2006/relationships/notesMaster" Target="../notesMasters/notesMaster1.xml" 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 /><Relationship Id="rId1" Type="http://schemas.openxmlformats.org/officeDocument/2006/relationships/notesMaster" Target="../notesMasters/notesMaster1.xml" 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 /><Relationship Id="rId1" Type="http://schemas.openxmlformats.org/officeDocument/2006/relationships/notesMaster" Target="../notesMasters/notesMaster1.xml" 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 /><Relationship Id="rId1" Type="http://schemas.openxmlformats.org/officeDocument/2006/relationships/notesMaster" Target="../notesMasters/notesMaster1.xml" 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 /><Relationship Id="rId1" Type="http://schemas.openxmlformats.org/officeDocument/2006/relationships/notesMaster" Target="../notesMasters/notesMaster1.xml" 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 /><Relationship Id="rId1" Type="http://schemas.openxmlformats.org/officeDocument/2006/relationships/notesMaster" Target="../notesMasters/notesMaster1.xml" 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0" name="Google Shape;1830;p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7" name="Google Shape;1837;p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Google Shape;1844;p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1845" name="Google Shape;1845;p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5" name="Google Shape;1855;g2139e008f0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56" name="Google Shape;1856;g2139e008f0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g2139e008f0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63" name="Google Shape;1863;g2139e008f0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6" name="Google Shape;1876;p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77" name="Google Shape;1877;p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83" name="Google Shape;1883;p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 /><Relationship Id="rId2" Type="http://schemas.openxmlformats.org/officeDocument/2006/relationships/image" Target="../media/image24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3.png" 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26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7.png" 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26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8.png" 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26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7.png" 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26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8.png" 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29.png" /><Relationship Id="rId1" Type="http://schemas.openxmlformats.org/officeDocument/2006/relationships/slideMaster" Target="../slideMasters/slideMaster1.xml" /><Relationship Id="rId5" Type="http://schemas.openxmlformats.org/officeDocument/2006/relationships/image" Target="../media/image31.png" /><Relationship Id="rId4" Type="http://schemas.openxmlformats.org/officeDocument/2006/relationships/image" Target="../media/image30.png" 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18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32.png" 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33.jpeg" /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10.png" /><Relationship Id="rId1" Type="http://schemas.openxmlformats.org/officeDocument/2006/relationships/slideMaster" Target="../slideMasters/slideMaster1.xml" 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34.jpeg" /><Relationship Id="rId1" Type="http://schemas.openxmlformats.org/officeDocument/2006/relationships/slideMaster" Target="../slideMasters/slideMaster1.xml" 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34.jpeg" /><Relationship Id="rId1" Type="http://schemas.openxmlformats.org/officeDocument/2006/relationships/slideMaster" Target="../slideMasters/slideMaster1.xml" 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 /><Relationship Id="rId2" Type="http://schemas.openxmlformats.org/officeDocument/2006/relationships/image" Target="../media/image35.png" /><Relationship Id="rId1" Type="http://schemas.openxmlformats.org/officeDocument/2006/relationships/slideMaster" Target="../slideMasters/slideMaster1.xml" 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 /><Relationship Id="rId1" Type="http://schemas.openxmlformats.org/officeDocument/2006/relationships/slideMaster" Target="../slideMasters/slideMaster1.xml" 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 /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 /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 /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 /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2.jpeg" /><Relationship Id="rId1" Type="http://schemas.openxmlformats.org/officeDocument/2006/relationships/slideMaster" Target="../slideMasters/slideMaster1.xml" 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13.jpeg" /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 /><Relationship Id="rId1" Type="http://schemas.openxmlformats.org/officeDocument/2006/relationships/slideMaster" Target="../slideMasters/slideMaster1.xml" 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 /><Relationship Id="rId1" Type="http://schemas.openxmlformats.org/officeDocument/2006/relationships/slideMaster" Target="../slideMasters/slideMaster1.xml" 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 /><Relationship Id="rId1" Type="http://schemas.openxmlformats.org/officeDocument/2006/relationships/slideMaster" Target="../slideMasters/slideMaster1.xml" 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 /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 /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5.jpe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6.png" 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7.png" /><Relationship Id="rId1" Type="http://schemas.openxmlformats.org/officeDocument/2006/relationships/slideMaster" Target="../slideMasters/slideMaster1.xml" 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8.jpeg" /><Relationship Id="rId1" Type="http://schemas.openxmlformats.org/officeDocument/2006/relationships/slideMaster" Target="../slideMasters/slideMaster1.xml" 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9.jpeg" /><Relationship Id="rId1" Type="http://schemas.openxmlformats.org/officeDocument/2006/relationships/slideMaster" Target="../slideMasters/slideMaster1.xml" 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18.png" /><Relationship Id="rId1" Type="http://schemas.openxmlformats.org/officeDocument/2006/relationships/slideMaster" Target="../slideMasters/slideMaster1.xml" 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18.png" /><Relationship Id="rId1" Type="http://schemas.openxmlformats.org/officeDocument/2006/relationships/slideMaster" Target="../slideMasters/slideMaster1.xml" 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18.png" /><Relationship Id="rId1" Type="http://schemas.openxmlformats.org/officeDocument/2006/relationships/slideMaster" Target="../slideMasters/slideMaster1.xml" 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18.png" /><Relationship Id="rId1" Type="http://schemas.openxmlformats.org/officeDocument/2006/relationships/slideMaster" Target="../slideMasters/slideMaster1.xml" 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18.png" /><Relationship Id="rId1" Type="http://schemas.openxmlformats.org/officeDocument/2006/relationships/slideMaster" Target="../slideMasters/slideMaster1.xml" 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18.png" /><Relationship Id="rId1" Type="http://schemas.openxmlformats.org/officeDocument/2006/relationships/slideMaster" Target="../slideMasters/slideMaster1.xml" 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19.jpeg" /><Relationship Id="rId1" Type="http://schemas.openxmlformats.org/officeDocument/2006/relationships/slideMaster" Target="../slideMasters/slideMaster1.xml" 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 /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 /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 /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 /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 /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 /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First page 2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14" descr="Diagram&#10;&#10;Description automatically generated"/>
          <p:cNvPicPr preferRelativeResize="0"/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214"/>
          <p:cNvCxnSpPr/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9;p214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3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22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222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88" name="Google Shape;88;p22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" name="Google Shape;89;p22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" name="Google Shape;90;p22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rQTiEr6bSQ="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3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9" name="Google Shape;1689;p31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0" name="Google Shape;1690;p313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691" name="Google Shape;1691;p313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313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313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313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313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313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313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313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313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313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01" name="Google Shape;1701;p313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Fiqkk2h2H6o="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3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4" name="Google Shape;1704;p31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5" name="Google Shape;1705;p314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706" name="Google Shape;1706;p314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314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314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314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314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314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314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314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314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314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16" name="Google Shape;1716;p314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dHUCw+y0GI="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8" name="Google Shape;1718;p315" descr="Background pattern&#10;&#10;Description automatically generated with medium confidence"/>
          <p:cNvPicPr preferRelativeResize="0"/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315" descr="A group of people sitting at a table&#10;&#10;Description automatically generated with low confidence"/>
          <p:cNvPicPr preferRelativeResize="0"/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315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315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2" name="Google Shape;1722;p315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3" name="Google Shape;1723;p315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24" name="Google Shape;1724;p315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nWgfZNftxRw="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6" name="Google Shape;1726;p316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31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8" name="Google Shape;1728;p316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29" name="Google Shape;1729;p316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30" name="Google Shape;1730;p316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31" name="Google Shape;1731;p316"/>
          <p:cNvPicPr preferRelativeResize="0"/>
          <p:nvPr/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316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PBrfs17CEA="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4" name="Google Shape;1734;p317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3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6" name="Google Shape;1736;p317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37" name="Google Shape;1737;p317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8" name="Google Shape;1738;p317"/>
          <p:cNvPicPr preferRelativeResize="0"/>
          <p:nvPr/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864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317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9fAr2Fmnqc="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" name="Google Shape;1741;p318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3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3" name="Google Shape;1743;p318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44" name="Google Shape;1744;p318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45" name="Google Shape;1745;p31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46" name="Google Shape;1746;p318"/>
          <p:cNvPicPr preferRelativeResize="0"/>
          <p:nvPr/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318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OPK8NqaGOM="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9" name="Google Shape;1749;p319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3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1" name="Google Shape;1751;p319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2" name="Google Shape;1752;p319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3" name="Google Shape;1753;p319"/>
          <p:cNvPicPr preferRelativeResize="0"/>
          <p:nvPr/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864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319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r4No7qG+OZA=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320"/>
          <p:cNvPicPr preferRelativeResize="0"/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3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320" descr="A picture containing text, dark, night sky&#10;&#10;Description automatically generated"/>
          <p:cNvPicPr preferRelativeResize="0"/>
          <p:nvPr/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320" descr="Chart&#10;&#10;Description automatically generated"/>
          <p:cNvPicPr preferRelativeResize="0"/>
          <p:nvPr/>
        </p:nvPicPr>
        <p:blipFill rotWithShape="1"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320"/>
          <p:cNvSpPr txBox="1">
            <a:spLocks noGrp="1"/>
          </p:cNvSpPr>
          <p:nvPr>
            <p:ph type="body" idx="1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JUt4ul/zGWI="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32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763" name="Google Shape;1763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4" name="Google Shape;1764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65" name="Google Shape;1765;p32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321" descr="A picture containing text&#10;&#10;Description automatically generated"/>
          <p:cNvPicPr preferRelativeResize="0"/>
          <p:nvPr/>
        </p:nvPicPr>
        <p:blipFill rotWithShape="1">
          <a:blip r:embed="rId4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321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68" name="Google Shape;1768;p321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"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Google Shape;1770;p322"/>
          <p:cNvPicPr preferRelativeResize="0"/>
          <p:nvPr/>
        </p:nvPicPr>
        <p:blipFill rotWithShape="1"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32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322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73" name="Google Shape;1773;p322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74" name="Google Shape;1774;p322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4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223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93" name="Google Shape;93;p223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450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94" name="Google Shape;94;p223" descr="A group of people in clothing&#10;&#10;Description automatically generated with medium confidence"/>
            <p:cNvPicPr preferRelativeResize="0"/>
            <p:nvPr/>
          </p:nvPicPr>
          <p:blipFill rotWithShape="1">
            <a:blip r:embed="rId2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5" name="Google Shape;95;p2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223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" name="Google Shape;97;p22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" name="Google Shape;98;p22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slide"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323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77" name="Google Shape;1777;p323"/>
            <p:cNvPicPr preferRelativeResize="0"/>
            <p:nvPr/>
          </p:nvPicPr>
          <p:blipFill rotWithShape="1">
            <a:blip r:embed="rId2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8" name="Google Shape;1778;p323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4509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79" name="Google Shape;1779;p3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0" name="Google Shape;1780;p323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81" name="Google Shape;1781;p323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82" name="Google Shape;1782;p323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83" name="Google Shape;1783;p32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84" name="Google Shape;1784;p32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3"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6" name="Google Shape;1786;p324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87" name="Google Shape;1787;p324"/>
            <p:cNvPicPr preferRelativeResize="0"/>
            <p:nvPr/>
          </p:nvPicPr>
          <p:blipFill rotWithShape="1">
            <a:blip r:embed="rId2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8" name="Google Shape;1788;p324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4509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89" name="Google Shape;1789;p32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0" name="Google Shape;1790;p324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91" name="Google Shape;1791;p324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92" name="Google Shape;1792;p324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93" name="Google Shape;1793;p324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4" name="Google Shape;1794;p324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MWIvaKZLkwM="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325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7" name="Google Shape;1797;p32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8" name="Google Shape;1798;p325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799" name="Google Shape;1799;p325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0" name="Google Shape;1800;p325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1" name="Google Shape;1801;p325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I4xA18PJAQ="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326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4" name="Google Shape;1804;p32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5" name="Google Shape;1805;p326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6" name="Google Shape;1806;p326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7" name="Google Shape;1807;p326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8" name="Google Shape;1808;p326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VJgTm3UpWw="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327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1" name="Google Shape;1811;p32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2" name="Google Shape;1812;p327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13" name="Google Shape;1813;p327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4" name="Google Shape;1814;p327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15" name="Google Shape;1815;p327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Guided activity"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28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1818" name="Google Shape;1818;p328" descr="Background pattern&#10;&#10;Description automatically generated"/>
          <p:cNvPicPr preferRelativeResize="0"/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1819" name="Google Shape;1819;p328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820" name="Google Shape;1820;p328"/>
          <p:cNvCxnSpPr/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21" name="Google Shape;1821;p328" descr="A picture containing indoor&#10;&#10;Description automatically generated"/>
          <p:cNvPicPr preferRelativeResize="0"/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22" name="Google Shape;1822;p328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23" name="Google Shape;1823;p328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tCKij3Zla0="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5" name="Google Shape;1825;p329" descr="A picture containing graphical user interface&#10;&#10;Description automatically generated"/>
          <p:cNvPicPr preferRelativeResize="0"/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6" name="Google Shape;1826;p32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1" name="Google Shape;101;p22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24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03" name="Google Shape;103;p224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24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224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" name="Google Shape;106;p224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9" name="Google Shape;109;p22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25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11" name="Google Shape;111;p22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22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22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4" name="Google Shape;114;p22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7" name="Google Shape;117;p22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26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19" name="Google Shape;119;p226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226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226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" name="Google Shape;122;p226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2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" name="Google Shape;126;p2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227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2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2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1" name="Google Shape;131;p22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228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33" name="Google Shape;133;p228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4" name="Google Shape;134;p228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28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2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2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9" name="Google Shape;139;p22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22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41" name="Google Shape;141;p229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2" name="Google Shape;142;p229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29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3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3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" name="Google Shape;147;p23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230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49" name="Google Shape;149;p230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0" name="Google Shape;150;p230"/>
          <p:cNvPicPr preferRelativeResize="0"/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30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3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5" name="Google Shape;155;p23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231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57" name="Google Shape;157;p231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8" name="Google Shape;158;p231"/>
          <p:cNvPicPr preferRelativeResize="0"/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31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15" descr="A picture containing person, computer, indoor&#10;&#10;Description automatically generated"/>
          <p:cNvPicPr preferRelativeResize="0"/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1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6"/>
            <a:ext cx="9143990" cy="5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1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1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1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21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23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32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232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64" name="Google Shape;164;p232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232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" name="Google Shape;166;p232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23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33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233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71" name="Google Shape;171;p233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233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3" name="Google Shape;173;p233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34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23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234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234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" name="Google Shape;179;p234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234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234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2" name="Google Shape;182;p234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3" name="Google Shape;183;p234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234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5" name="Google Shape;185;p234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35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23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235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35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1" name="Google Shape;191;p235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235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235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94" name="Google Shape;194;p235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5" name="Google Shape;195;p235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23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97" name="Google Shape;197;p235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23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0" name="Google Shape;200;p236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201" name="Google Shape;201;p236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236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236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4" name="Google Shape;204;p236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05" name="Google Shape;205;p236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6" name="Google Shape;206;p23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7" name="Google Shape;207;p23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23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37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1" name="Google Shape;211;p237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237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3" name="Google Shape;213;p23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4" name="Google Shape;214;p23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23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38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238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19" name="Google Shape;219;p238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0" name="Google Shape;220;p2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1" name="Google Shape;221;p23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23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39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239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26" name="Google Shape;226;p239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7" name="Google Shape;227;p239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3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40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24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240"/>
          <p:cNvSpPr/>
          <p:nvPr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240"/>
          <p:cNvSpPr>
            <a:spLocks noGrp="1"/>
          </p:cNvSpPr>
          <p:nvPr>
            <p:ph type="pic" idx="2"/>
          </p:nvPr>
        </p:nvSpPr>
        <p:spPr>
          <a:xfrm>
            <a:off x="-1" y="0"/>
            <a:ext cx="5312965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33" name="Google Shape;233;p240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4" name="Google Shape;234;p240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4"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41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7" name="Google Shape;237;p241"/>
          <p:cNvPicPr preferRelativeResize="0"/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4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241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241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1" name="Google Shape;241;p241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2" name="Google Shape;242;p241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21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216"/>
          <p:cNvGrpSpPr/>
          <p:nvPr/>
        </p:nvGrpSpPr>
        <p:grpSpPr>
          <a:xfrm>
            <a:off x="270520" y="225967"/>
            <a:ext cx="175260" cy="4075443"/>
            <a:chOff x="270520" y="1140367"/>
            <a:chExt cx="175260" cy="4075443"/>
          </a:xfrm>
        </p:grpSpPr>
        <p:grpSp>
          <p:nvGrpSpPr>
            <p:cNvPr id="20" name="Google Shape;20;p216"/>
            <p:cNvGrpSpPr/>
            <p:nvPr/>
          </p:nvGrpSpPr>
          <p:grpSpPr>
            <a:xfrm>
              <a:off x="270520" y="3891468"/>
              <a:ext cx="175260" cy="1324342"/>
              <a:chOff x="129115" y="3948030"/>
              <a:chExt cx="175260" cy="1324342"/>
            </a:xfrm>
          </p:grpSpPr>
          <p:sp>
            <p:nvSpPr>
              <p:cNvPr id="21" name="Google Shape;21;p216"/>
              <p:cNvSpPr/>
              <p:nvPr/>
            </p:nvSpPr>
            <p:spPr>
              <a:xfrm>
                <a:off x="129115" y="394803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2" name="Google Shape;22;p216"/>
              <p:cNvCxnSpPr/>
              <p:nvPr/>
            </p:nvCxnSpPr>
            <p:spPr>
              <a:xfrm>
                <a:off x="216745" y="415952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" name="Google Shape;23;p216"/>
            <p:cNvGrpSpPr/>
            <p:nvPr/>
          </p:nvGrpSpPr>
          <p:grpSpPr>
            <a:xfrm>
              <a:off x="270520" y="1140367"/>
              <a:ext cx="175260" cy="2253464"/>
              <a:chOff x="129115" y="1196929"/>
              <a:chExt cx="175260" cy="2253464"/>
            </a:xfrm>
          </p:grpSpPr>
          <p:cxnSp>
            <p:nvCxnSpPr>
              <p:cNvPr id="24" name="Google Shape;24;p216"/>
              <p:cNvCxnSpPr/>
              <p:nvPr/>
            </p:nvCxnSpPr>
            <p:spPr>
              <a:xfrm>
                <a:off x="216745" y="1402852"/>
                <a:ext cx="0" cy="2047541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5" name="Google Shape;25;p216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5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4" name="Google Shape;244;p242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245" name="Google Shape;245;p242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242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47" name="Google Shape;247;p242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48" name="Google Shape;248;p242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49" name="Google Shape;249;p242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50" name="Google Shape;250;p242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51" name="Google Shape;251;p242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52" name="Google Shape;252;p242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53" name="Google Shape;253;p242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4" name="Google Shape;254;p242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6" name="Google Shape;256;p243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257" name="Google Shape;257;p243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58" name="Google Shape;258;p243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59" name="Google Shape;259;p243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60" name="Google Shape;260;p243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61" name="Google Shape;261;p243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62" name="Google Shape;262;p243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63" name="Google Shape;263;p243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64" name="Google Shape;264;p243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65" name="Google Shape;265;p243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66" name="Google Shape;266;p243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244"/>
          <p:cNvPicPr preferRelativeResize="0"/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244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p245"/>
          <p:cNvPicPr preferRelativeResize="0"/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245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9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246" descr="Icon&#10;&#10;Description automatically generated"/>
          <p:cNvPicPr preferRelativeResize="0"/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46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6" name="Google Shape;276;p246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24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24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247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1" name="Google Shape;281;p247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2" name="Google Shape;282;p247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247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4" name="Google Shape;284;p247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5" name="Google Shape;285;p247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6" name="Google Shape;286;p247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7" name="Google Shape;287;p2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8" name="Google Shape;288;p2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24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248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248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3" name="Google Shape;293;p248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4" name="Google Shape;294;p248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248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6" name="Google Shape;296;p248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7" name="Google Shape;297;p248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8" name="Google Shape;298;p248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9" name="Google Shape;299;p2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0" name="Google Shape;300;p24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24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3" name="Google Shape;303;p249"/>
          <p:cNvCxnSpPr/>
          <p:nvPr/>
        </p:nvCxnSpPr>
        <p:spPr>
          <a:xfrm rot="10800000" flipH="1">
            <a:off x="0" y="2140588"/>
            <a:ext cx="9143999" cy="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304" name="Google Shape;304;p249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305" name="Google Shape;305;p249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06" name="Google Shape;306;p249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07" name="Google Shape;307;p249"/>
            <p:cNvCxnSpPr/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308" name="Google Shape;308;p249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309" name="Google Shape;309;p249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310" name="Google Shape;310;p249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11" name="Google Shape;311;p249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12" name="Google Shape;312;p249"/>
            <p:cNvCxnSpPr/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313" name="Google Shape;313;p249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14" name="Google Shape;314;p249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5" name="Google Shape;315;p249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6" name="Google Shape;316;p249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7" name="Google Shape;317;p249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8" name="Google Shape;318;p24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" name="Google Shape;319;p24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25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250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250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4" name="Google Shape;324;p250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5" name="Google Shape;325;p250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6" name="Google Shape;326;p250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250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8" name="Google Shape;328;p250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9" name="Google Shape;329;p250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0" name="Google Shape;330;p250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250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2" name="Google Shape;332;p250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3" name="Google Shape;333;p250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4" name="Google Shape;334;p25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5" name="Google Shape;335;p2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337;p25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8" name="Google Shape;338;p25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39" name="Google Shape;339;p251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0" name="Google Shape;340;p25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41" name="Google Shape;341;p25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" name="Google Shape;342;p25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" name="Google Shape;343;p25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44" name="Google Shape;344;p25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5" name="Google Shape;345;p25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6" name="Google Shape;346;p25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7" name="Google Shape;347;p25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8" name="Google Shape;348;p25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49" name="Google Shape;349;p25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0" name="Google Shape;350;p25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1" name="Google Shape;351;p2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2" name="Google Shape;352;p2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5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28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28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" name="Google Shape;29;p28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0" name="Google Shape;30;p282"/>
          <p:cNvGrpSpPr/>
          <p:nvPr/>
        </p:nvGrpSpPr>
        <p:grpSpPr>
          <a:xfrm>
            <a:off x="2441263" y="1060409"/>
            <a:ext cx="4259386" cy="3399177"/>
            <a:chOff x="2441263" y="1068029"/>
            <a:chExt cx="4259386" cy="3399177"/>
          </a:xfrm>
        </p:grpSpPr>
        <p:pic>
          <p:nvPicPr>
            <p:cNvPr id="31" name="Google Shape;31;p282" descr="Icon&#10;&#10;Description automatically generated"/>
            <p:cNvPicPr preferRelativeResize="0"/>
            <p:nvPr/>
          </p:nvPicPr>
          <p:blipFill rotWithShape="1">
            <a:blip r:embed="rId3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625376" y="1068029"/>
              <a:ext cx="3885072" cy="33710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2" name="Google Shape;32;p282"/>
            <p:cNvGrpSpPr/>
            <p:nvPr/>
          </p:nvGrpSpPr>
          <p:grpSpPr>
            <a:xfrm>
              <a:off x="2441263" y="1089939"/>
              <a:ext cx="4259386" cy="3377267"/>
              <a:chOff x="2441263" y="1089939"/>
              <a:chExt cx="4259386" cy="3377267"/>
            </a:xfrm>
          </p:grpSpPr>
          <p:sp>
            <p:nvSpPr>
              <p:cNvPr id="33" name="Google Shape;33;p282"/>
              <p:cNvSpPr/>
              <p:nvPr/>
            </p:nvSpPr>
            <p:spPr>
              <a:xfrm>
                <a:off x="6618723" y="2315344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4" name="Google Shape;34;p282"/>
              <p:cNvSpPr/>
              <p:nvPr/>
            </p:nvSpPr>
            <p:spPr>
              <a:xfrm>
                <a:off x="6426200" y="356753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5" name="Google Shape;35;p282"/>
              <p:cNvSpPr/>
              <p:nvPr/>
            </p:nvSpPr>
            <p:spPr>
              <a:xfrm>
                <a:off x="5448688" y="4385279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6" name="Google Shape;36;p282"/>
              <p:cNvSpPr/>
              <p:nvPr/>
            </p:nvSpPr>
            <p:spPr>
              <a:xfrm>
                <a:off x="6444214" y="1089939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7" name="Google Shape;37;p282"/>
              <p:cNvSpPr/>
              <p:nvPr/>
            </p:nvSpPr>
            <p:spPr>
              <a:xfrm>
                <a:off x="2441263" y="2315345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8" name="Google Shape;38;p282"/>
              <p:cNvSpPr/>
              <p:nvPr/>
            </p:nvSpPr>
            <p:spPr>
              <a:xfrm>
                <a:off x="2619761" y="3574306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9" name="Google Shape;39;p282"/>
              <p:cNvSpPr/>
              <p:nvPr/>
            </p:nvSpPr>
            <p:spPr>
              <a:xfrm>
                <a:off x="3592732" y="4385280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0" name="Google Shape;40;p282"/>
              <p:cNvSpPr/>
              <p:nvPr/>
            </p:nvSpPr>
            <p:spPr>
              <a:xfrm>
                <a:off x="2619761" y="109671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41" name="Google Shape;41;p282"/>
            <p:cNvGrpSpPr/>
            <p:nvPr/>
          </p:nvGrpSpPr>
          <p:grpSpPr>
            <a:xfrm>
              <a:off x="3551613" y="1402488"/>
              <a:ext cx="2053983" cy="2053983"/>
              <a:chOff x="3766548" y="1602249"/>
              <a:chExt cx="2053983" cy="2053983"/>
            </a:xfrm>
          </p:grpSpPr>
          <p:sp>
            <p:nvSpPr>
              <p:cNvPr id="42" name="Google Shape;42;p282"/>
              <p:cNvSpPr/>
              <p:nvPr/>
            </p:nvSpPr>
            <p:spPr>
              <a:xfrm>
                <a:off x="3766548" y="1602249"/>
                <a:ext cx="2053983" cy="205398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" name="Google Shape;43;p282"/>
              <p:cNvSpPr/>
              <p:nvPr/>
            </p:nvSpPr>
            <p:spPr>
              <a:xfrm>
                <a:off x="3820905" y="1656606"/>
                <a:ext cx="1945269" cy="194526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44" name="Google Shape;44;p282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" name="Google Shape;45;p282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" name="Google Shape;46;p282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" name="Google Shape;47;p282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" name="Google Shape;48;p282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" name="Google Shape;49;p282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" name="Google Shape;50;p282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" name="Google Shape;51;p282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282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25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5" name="Google Shape;355;p252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56" name="Google Shape;356;p252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57" name="Google Shape;357;p252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58" name="Google Shape;358;p252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9" name="Google Shape;359;p252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0" name="Google Shape;360;p252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61" name="Google Shape;361;p252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2" name="Google Shape;362;p252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3" name="Google Shape;363;p252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4" name="Google Shape;364;p252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5" name="Google Shape;365;p252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6" name="Google Shape;366;p252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7" name="Google Shape;367;p252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8" name="Google Shape;368;p25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9" name="Google Shape;369;p2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Google Shape;371;p25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2" name="Google Shape;372;p25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73" name="Google Shape;373;p25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74" name="Google Shape;374;p25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75" name="Google Shape;375;p25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6" name="Google Shape;376;p25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7" name="Google Shape;377;p25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78" name="Google Shape;378;p25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9" name="Google Shape;379;p25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0" name="Google Shape;380;p25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1" name="Google Shape;381;p25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2" name="Google Shape;382;p25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3" name="Google Shape;383;p25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4" name="Google Shape;384;p25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5" name="Google Shape;385;p25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6" name="Google Shape;386;p25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Google Shape;388;p25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9" name="Google Shape;389;p254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90" name="Google Shape;390;p254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91" name="Google Shape;391;p254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92" name="Google Shape;392;p254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3" name="Google Shape;393;p254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4" name="Google Shape;394;p254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95" name="Google Shape;395;p254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6" name="Google Shape;396;p254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7" name="Google Shape;397;p254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8" name="Google Shape;398;p254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9" name="Google Shape;399;p254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0" name="Google Shape;400;p254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1" name="Google Shape;401;p254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2" name="Google Shape;402;p25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3" name="Google Shape;403;p25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" name="Google Shape;405;p2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255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7" name="Google Shape;407;p25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08" name="Google Shape;408;p255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p25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0" name="Google Shape;410;p255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25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2" name="Google Shape;412;p255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25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4" name="Google Shape;414;p25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5" name="Google Shape;415;p25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6" name="Google Shape;416;p25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7" name="Google Shape;417;p25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8" name="Google Shape;418;p25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9" name="Google Shape;419;p25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0" name="Google Shape;420;p2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1" name="Google Shape;421;p25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" name="Google Shape;423;p25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256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25" name="Google Shape;425;p256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6" name="Google Shape;426;p256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Google Shape;427;p256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8" name="Google Shape;428;p256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" name="Google Shape;429;p256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0" name="Google Shape;430;p256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" name="Google Shape;431;p256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2" name="Google Shape;432;p256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3" name="Google Shape;433;p256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4" name="Google Shape;434;p256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5" name="Google Shape;435;p256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6" name="Google Shape;436;p256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7" name="Google Shape;437;p256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8" name="Google Shape;438;p25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9" name="Google Shape;439;p25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1" name="Google Shape;441;p25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257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43" name="Google Shape;443;p257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44" name="Google Shape;444;p257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445" name="Google Shape;445;p257"/>
              <p:cNvCxnSpPr>
                <a:endCxn id="446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47" name="Google Shape;447;p257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46" name="Google Shape;446;p257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48" name="Google Shape;448;p257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449" name="Google Shape;449;p257"/>
              <p:cNvCxnSpPr>
                <a:endCxn id="450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1" name="Google Shape;451;p257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0" name="Google Shape;450;p257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52" name="Google Shape;452;p257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453" name="Google Shape;453;p257"/>
              <p:cNvCxnSpPr>
                <a:endCxn id="454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5" name="Google Shape;455;p257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4" name="Google Shape;454;p257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56" name="Google Shape;456;p257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457" name="Google Shape;457;p257"/>
              <p:cNvCxnSpPr>
                <a:endCxn id="458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9" name="Google Shape;459;p257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8" name="Google Shape;458;p257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60" name="Google Shape;460;p257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1" name="Google Shape;461;p257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2" name="Google Shape;462;p257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3" name="Google Shape;463;p257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4" name="Google Shape;464;p257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5" name="Google Shape;465;p257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6" name="Google Shape;466;p257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7" name="Google Shape;467;p257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8" name="Google Shape;468;p25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9" name="Google Shape;469;p25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" name="Google Shape;471;p25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2" name="Google Shape;472;p258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473" name="Google Shape;473;p258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74" name="Google Shape;474;p258"/>
            <p:cNvCxnSpPr/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75" name="Google Shape;475;p258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476" name="Google Shape;476;p258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77" name="Google Shape;477;p258"/>
            <p:cNvCxnSpPr/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78" name="Google Shape;478;p258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479" name="Google Shape;479;p258"/>
            <p:cNvCxnSpPr/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80" name="Google Shape;480;p258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81" name="Google Shape;481;p258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482" name="Google Shape;482;p258"/>
            <p:cNvCxnSpPr/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83" name="Google Shape;483;p258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84" name="Google Shape;484;p258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5" name="Google Shape;485;p258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6" name="Google Shape;486;p258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7" name="Google Shape;487;p258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8" name="Google Shape;488;p258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9" name="Google Shape;489;p258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0" name="Google Shape;490;p258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1" name="Google Shape;491;p258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2" name="Google Shape;492;p25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3" name="Google Shape;493;p2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5" name="Google Shape;495;p25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6" name="Google Shape;496;p259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97" name="Google Shape;497;p259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98" name="Google Shape;498;p259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99" name="Google Shape;499;p259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500" name="Google Shape;500;p259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501" name="Google Shape;501;p259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502" name="Google Shape;502;p259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03" name="Google Shape;503;p259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4" name="Google Shape;504;p259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5" name="Google Shape;505;p259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506" name="Google Shape;506;p259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8" name="Google Shape;508;p26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9" name="Google Shape;509;p260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510" name="Google Shape;510;p260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511" name="Google Shape;511;p260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512" name="Google Shape;512;p260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513" name="Google Shape;513;p260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514" name="Google Shape;514;p260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515" name="Google Shape;515;p260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16" name="Google Shape;516;p260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7" name="Google Shape;517;p260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8" name="Google Shape;518;p260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9" name="Google Shape;519;p260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1" name="Google Shape;521;p26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2" name="Google Shape;522;p261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523" name="Google Shape;523;p261"/>
            <p:cNvPicPr preferRelativeResize="0"/>
            <p:nvPr/>
          </p:nvPicPr>
          <p:blipFill rotWithShape="1">
            <a:blip r:embed="rId3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4" name="Google Shape;524;p261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5" name="Google Shape;525;p261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" name="Google Shape;526;p261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" name="Google Shape;527;p261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28" name="Google Shape;528;p261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9" name="Google Shape;529;p261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0" name="Google Shape;530;p261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1" name="Google Shape;531;p261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2" name="Google Shape;532;p2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3" name="Google Shape;533;p26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217" descr="A computer on a table&#10;&#10;Description automatically generated with medium confidence"/>
          <p:cNvPicPr preferRelativeResize="0"/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2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217"/>
          <p:cNvSpPr/>
          <p:nvPr/>
        </p:nvSpPr>
        <p:spPr>
          <a:xfrm>
            <a:off x="2240495" y="1407885"/>
            <a:ext cx="4811571" cy="7667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" name="Google Shape;57;p217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217"/>
          <p:cNvSpPr/>
          <p:nvPr/>
        </p:nvSpPr>
        <p:spPr>
          <a:xfrm>
            <a:off x="2233323" y="613458"/>
            <a:ext cx="4818743" cy="7944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59;p217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" name="Google Shape;60;p217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5" name="Google Shape;535;p26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262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7" name="Google Shape;537;p262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8" name="Google Shape;538;p262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9" name="Google Shape;539;p262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0" name="Google Shape;540;p262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1" name="Google Shape;541;p262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2" name="Google Shape;542;p262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3" name="Google Shape;543;p262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4" name="Google Shape;544;p262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5" name="Google Shape;545;p262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6" name="Google Shape;546;p262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262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8" name="Google Shape;548;p26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9" name="Google Shape;549;p26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1" name="Google Shape;551;p26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52" name="Google Shape;552;p26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553" name="Google Shape;553;p26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54" name="Google Shape;554;p26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55" name="Google Shape;555;p26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6" name="Google Shape;556;p26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7" name="Google Shape;557;p26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58" name="Google Shape;558;p26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9" name="Google Shape;559;p26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0" name="Google Shape;560;p26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1" name="Google Shape;561;p26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2" name="Google Shape;562;p26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3" name="Google Shape;563;p26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4" name="Google Shape;564;p26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5" name="Google Shape;565;p2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6" name="Google Shape;566;p2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8" name="Google Shape;568;p264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69" name="Google Shape;569;p264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0" name="Google Shape;570;p264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1" name="Google Shape;571;p264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2" name="Google Shape;572;p264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3" name="Google Shape;573;p264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74" name="Google Shape;574;p264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5" name="Google Shape;575;p264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6" name="Google Shape;576;p264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7" name="Google Shape;577;p264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8" name="Google Shape;578;p264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9" name="Google Shape;579;p264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0" name="Google Shape;580;p264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1" name="Google Shape;581;p264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2" name="Google Shape;582;p264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3" name="Google Shape;583;p264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4" name="Google Shape;584;p264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5" name="Google Shape;585;p264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6" name="Google Shape;586;p264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8" name="Google Shape;588;p265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89" name="Google Shape;589;p265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0" name="Google Shape;590;p265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1" name="Google Shape;591;p265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2" name="Google Shape;592;p265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3" name="Google Shape;593;p265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94" name="Google Shape;594;p265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5" name="Google Shape;595;p265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6" name="Google Shape;596;p265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7" name="Google Shape;597;p265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8" name="Google Shape;598;p265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9" name="Google Shape;599;p265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0" name="Google Shape;600;p265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1" name="Google Shape;601;p265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2" name="Google Shape;602;p265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3" name="Google Shape;603;p265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4" name="Google Shape;604;p265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5" name="Google Shape;605;p265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6" name="Google Shape;606;p265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8" name="Google Shape;608;p26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9" name="Google Shape;609;p266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10" name="Google Shape;610;p266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1" name="Google Shape;611;p266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2" name="Google Shape;612;p266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3" name="Google Shape;613;p266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4" name="Google Shape;614;p266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5" name="Google Shape;615;p266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16" name="Google Shape;616;p266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7" name="Google Shape;617;p266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8" name="Google Shape;618;p266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9" name="Google Shape;619;p266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0" name="Google Shape;620;p26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1" name="Google Shape;621;p2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3" name="Google Shape;623;p26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24" name="Google Shape;624;p267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25" name="Google Shape;625;p267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6" name="Google Shape;626;p267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7" name="Google Shape;627;p267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8" name="Google Shape;628;p267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9" name="Google Shape;629;p267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30" name="Google Shape;630;p267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31" name="Google Shape;631;p267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2" name="Google Shape;632;p267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3" name="Google Shape;633;p267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4" name="Google Shape;634;p267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5" name="Google Shape;635;p26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6" name="Google Shape;636;p2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8" name="Google Shape;638;p26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39" name="Google Shape;639;p2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0" name="Google Shape;640;p2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41" name="Google Shape;641;p268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642" name="Google Shape;642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3" name="Google Shape;643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4" name="Google Shape;644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5" name="Google Shape;645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6" name="Google Shape;646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7" name="Google Shape;647;p268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648" name="Google Shape;648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9" name="Google Shape;649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0" name="Google Shape;650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1" name="Google Shape;651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2" name="Google Shape;652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53" name="Google Shape;653;p268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654" name="Google Shape;654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55" name="Google Shape;655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6" name="Google Shape;656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7" name="Google Shape;657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8" name="Google Shape;658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59" name="Google Shape;659;p268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660" name="Google Shape;660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61" name="Google Shape;661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62" name="Google Shape;662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63" name="Google Shape;663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64" name="Google Shape;664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65" name="Google Shape;665;p268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666" name="Google Shape;666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67" name="Google Shape;667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68" name="Google Shape;668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69" name="Google Shape;669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70" name="Google Shape;670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71" name="Google Shape;671;p26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2" name="Google Shape;672;p26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3" name="Google Shape;673;p26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4" name="Google Shape;674;p26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5" name="Google Shape;675;p26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7" name="Google Shape;677;p26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78" name="Google Shape;678;p2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9" name="Google Shape;679;p2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80" name="Google Shape;680;p269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81" name="Google Shape;681;p269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2" name="Google Shape;682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3" name="Google Shape;683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4" name="Google Shape;684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5" name="Google Shape;685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6" name="Google Shape;686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7" name="Google Shape;687;p269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8" name="Google Shape;688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9" name="Google Shape;689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0" name="Google Shape;690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1" name="Google Shape;691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2" name="Google Shape;692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93" name="Google Shape;693;p269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94" name="Google Shape;694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95" name="Google Shape;695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6" name="Google Shape;696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7" name="Google Shape;697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8" name="Google Shape;698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99" name="Google Shape;699;p269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700" name="Google Shape;700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701" name="Google Shape;701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702" name="Google Shape;702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703" name="Google Shape;703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704" name="Google Shape;704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705" name="Google Shape;705;p269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706" name="Google Shape;706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707" name="Google Shape;707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708" name="Google Shape;708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709" name="Google Shape;709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710" name="Google Shape;710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711" name="Google Shape;711;p269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2" name="Google Shape;712;p269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3" name="Google Shape;713;p269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4" name="Google Shape;714;p269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5" name="Google Shape;715;p269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" name="Google Shape;717;p27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18" name="Google Shape;718;p27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9" name="Google Shape;719;p2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0" name="Google Shape;720;p270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21" name="Google Shape;721;p270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2" name="Google Shape;722;p270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3" name="Google Shape;723;p270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4" name="Google Shape;724;p270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5" name="Google Shape;725;p270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6" name="Google Shape;726;p270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7" name="Google Shape;727;p270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8" name="Google Shape;728;p270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9" name="Google Shape;729;p270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0" name="Google Shape;730;p270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1" name="Google Shape;731;p270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2" name="Google Shape;732;p270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3" name="Google Shape;733;p270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4" name="Google Shape;734;p270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5" name="Google Shape;735;p270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6" name="Google Shape;736;p270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8" name="Google Shape;738;p27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39" name="Google Shape;739;p27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0" name="Google Shape;740;p2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1" name="Google Shape;741;p271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2" name="Google Shape;742;p271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3" name="Google Shape;743;p271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4" name="Google Shape;744;p271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5" name="Google Shape;745;p271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6" name="Google Shape;746;p271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7" name="Google Shape;747;p271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8" name="Google Shape;748;p271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9" name="Google Shape;749;p271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0" name="Google Shape;750;p271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1" name="Google Shape;751;p271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2" name="Google Shape;752;p271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3" name="Google Shape;753;p271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4" name="Google Shape;754;p271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5" name="Google Shape;755;p271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6" name="Google Shape;756;p271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7" name="Google Shape;757;p271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218" descr="Graphical user interface, application&#10;&#10;Description automatically generated"/>
          <p:cNvPicPr preferRelativeResize="0"/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2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9" name="Google Shape;759;p27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60" name="Google Shape;760;p27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1" name="Google Shape;761;p2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62" name="Google Shape;762;p272"/>
          <p:cNvCxnSpPr>
            <a:stCxn id="763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63" name="Google Shape;763;p272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4" name="Google Shape;764;p272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5" name="Google Shape;765;p272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6" name="Google Shape;766;p272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7" name="Google Shape;767;p272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8" name="Google Shape;768;p272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9" name="Google Shape;769;p272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0" name="Google Shape;770;p272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1" name="Google Shape;771;p272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2" name="Google Shape;772;p272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3" name="Google Shape;773;p272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4" name="Google Shape;774;p272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5" name="Google Shape;775;p272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6" name="Google Shape;776;p272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" name="Google Shape;778;p27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79" name="Google Shape;779;p27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0" name="Google Shape;780;p2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81" name="Google Shape;781;p273"/>
          <p:cNvCxnSpPr>
            <a:stCxn id="782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82" name="Google Shape;782;p273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3" name="Google Shape;783;p273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4" name="Google Shape;784;p273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5" name="Google Shape;785;p273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6" name="Google Shape;786;p273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7" name="Google Shape;787;p273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8" name="Google Shape;788;p273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9" name="Google Shape;789;p273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0" name="Google Shape;790;p273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1" name="Google Shape;791;p273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2" name="Google Shape;792;p273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3" name="Google Shape;793;p273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4" name="Google Shape;794;p273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5" name="Google Shape;795;p273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7" name="Google Shape;797;p27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98" name="Google Shape;798;p27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9" name="Google Shape;799;p2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00" name="Google Shape;800;p274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01" name="Google Shape;801;p274"/>
            <p:cNvCxnSpPr>
              <a:stCxn id="802" idx="6"/>
              <a:endCxn id="803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4" name="Google Shape;804;p274"/>
            <p:cNvCxnSpPr>
              <a:stCxn id="802" idx="6"/>
              <a:endCxn id="805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6" name="Google Shape;806;p274"/>
            <p:cNvCxnSpPr>
              <a:stCxn id="802" idx="6"/>
              <a:endCxn id="807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8" name="Google Shape;808;p274"/>
            <p:cNvCxnSpPr>
              <a:stCxn id="802" idx="6"/>
              <a:endCxn id="809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0" name="Google Shape;810;p274"/>
            <p:cNvCxnSpPr>
              <a:stCxn id="802" idx="6"/>
              <a:endCxn id="811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2" name="Google Shape;812;p274"/>
            <p:cNvCxnSpPr>
              <a:stCxn id="802" idx="6"/>
              <a:endCxn id="813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4" name="Google Shape;814;p274"/>
            <p:cNvCxnSpPr>
              <a:stCxn id="802" idx="6"/>
              <a:endCxn id="815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16" name="Google Shape;816;p274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02" name="Google Shape;802;p274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17" name="Google Shape;817;p274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18" name="Google Shape;818;p274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9" name="Google Shape;819;p274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3" name="Google Shape;803;p274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0" name="Google Shape;820;p274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1" name="Google Shape;821;p274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5" name="Google Shape;815;p274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2" name="Google Shape;822;p274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3" name="Google Shape;823;p274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5" name="Google Shape;805;p274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4" name="Google Shape;824;p274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5" name="Google Shape;825;p274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7" name="Google Shape;807;p274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6" name="Google Shape;826;p274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7" name="Google Shape;827;p274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3" name="Google Shape;813;p274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8" name="Google Shape;828;p274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9" name="Google Shape;829;p274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1" name="Google Shape;811;p274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0" name="Google Shape;830;p274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1" name="Google Shape;831;p274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9" name="Google Shape;809;p274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32" name="Google Shape;832;p274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3" name="Google Shape;833;p274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4" name="Google Shape;834;p274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5" name="Google Shape;835;p274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6" name="Google Shape;836;p274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7" name="Google Shape;837;p274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8" name="Google Shape;838;p274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9" name="Google Shape;839;p274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1" name="Google Shape;841;p27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42" name="Google Shape;842;p2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3" name="Google Shape;843;p2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44" name="Google Shape;844;p275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45" name="Google Shape;845;p275"/>
            <p:cNvCxnSpPr>
              <a:stCxn id="846" idx="6"/>
              <a:endCxn id="847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8" name="Google Shape;848;p275"/>
            <p:cNvCxnSpPr>
              <a:stCxn id="846" idx="6"/>
              <a:endCxn id="849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0" name="Google Shape;850;p275"/>
            <p:cNvCxnSpPr>
              <a:stCxn id="846" idx="6"/>
              <a:endCxn id="851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2" name="Google Shape;852;p275"/>
            <p:cNvCxnSpPr>
              <a:stCxn id="846" idx="6"/>
              <a:endCxn id="853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4" name="Google Shape;854;p275"/>
            <p:cNvCxnSpPr>
              <a:stCxn id="846" idx="6"/>
              <a:endCxn id="855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6" name="Google Shape;856;p275"/>
            <p:cNvCxnSpPr>
              <a:stCxn id="846" idx="6"/>
              <a:endCxn id="857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8" name="Google Shape;858;p275"/>
            <p:cNvCxnSpPr>
              <a:stCxn id="846" idx="6"/>
              <a:endCxn id="859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60" name="Google Shape;860;p275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46" name="Google Shape;846;p275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61" name="Google Shape;861;p275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62" name="Google Shape;862;p275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3" name="Google Shape;863;p275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7" name="Google Shape;847;p275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4" name="Google Shape;864;p275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5" name="Google Shape;865;p275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9" name="Google Shape;859;p275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6" name="Google Shape;866;p275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7" name="Google Shape;867;p275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9" name="Google Shape;849;p275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8" name="Google Shape;868;p275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9" name="Google Shape;869;p275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1" name="Google Shape;851;p275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0" name="Google Shape;870;p275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1" name="Google Shape;871;p275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7" name="Google Shape;857;p275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2" name="Google Shape;872;p275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3" name="Google Shape;873;p275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5" name="Google Shape;855;p275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4" name="Google Shape;874;p275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5" name="Google Shape;875;p275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3" name="Google Shape;853;p275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76" name="Google Shape;876;p275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7" name="Google Shape;877;p275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8" name="Google Shape;878;p275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9" name="Google Shape;879;p275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0" name="Google Shape;880;p275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1" name="Google Shape;881;p275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2" name="Google Shape;882;p275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3" name="Google Shape;883;p275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1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276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886" name="Google Shape;886;p27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87" name="Google Shape;887;p27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8" name="Google Shape;888;p2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89" name="Google Shape;889;p276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890" name="Google Shape;890;p276"/>
            <p:cNvCxnSpPr>
              <a:stCxn id="891" idx="6"/>
              <a:endCxn id="892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3" name="Google Shape;893;p276"/>
            <p:cNvCxnSpPr>
              <a:stCxn id="891" idx="6"/>
              <a:endCxn id="894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5" name="Google Shape;895;p276"/>
            <p:cNvCxnSpPr>
              <a:stCxn id="891" idx="6"/>
              <a:endCxn id="896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7" name="Google Shape;897;p276"/>
            <p:cNvCxnSpPr>
              <a:stCxn id="891" idx="6"/>
              <a:endCxn id="898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9" name="Google Shape;899;p276"/>
            <p:cNvCxnSpPr>
              <a:stCxn id="891" idx="6"/>
              <a:endCxn id="900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01" name="Google Shape;901;p276"/>
            <p:cNvCxnSpPr>
              <a:stCxn id="891" idx="6"/>
              <a:endCxn id="902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03" name="Google Shape;903;p276"/>
            <p:cNvCxnSpPr>
              <a:endCxn id="904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91" name="Google Shape;891;p27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05" name="Google Shape;905;p276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06" name="Google Shape;906;p276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892" name="Google Shape;892;p276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7" name="Google Shape;907;p276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08" name="Google Shape;908;p276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894" name="Google Shape;894;p276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9" name="Google Shape;909;p276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0" name="Google Shape;910;p276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02" name="Google Shape;902;p276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1" name="Google Shape;911;p276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2" name="Google Shape;912;p276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00" name="Google Shape;900;p276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3" name="Google Shape;913;p276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4" name="Google Shape;914;p276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896" name="Google Shape;896;p276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5" name="Google Shape;915;p276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6" name="Google Shape;916;p276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04" name="Google Shape;904;p276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7" name="Google Shape;917;p276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8" name="Google Shape;918;p276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898" name="Google Shape;898;p276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9" name="Google Shape;919;p276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20" name="Google Shape;920;p276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1" name="Google Shape;921;p276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2" name="Google Shape;922;p276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3" name="Google Shape;923;p276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4" name="Google Shape;924;p276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5" name="Google Shape;925;p276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6" name="Google Shape;926;p276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7" name="Google Shape;927;p276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1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p277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30" name="Google Shape;930;p27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31" name="Google Shape;931;p27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2" name="Google Shape;932;p2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33" name="Google Shape;933;p277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34" name="Google Shape;934;p277"/>
            <p:cNvCxnSpPr>
              <a:stCxn id="935" idx="6"/>
              <a:endCxn id="936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7" name="Google Shape;937;p277"/>
            <p:cNvCxnSpPr>
              <a:stCxn id="935" idx="6"/>
              <a:endCxn id="938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9" name="Google Shape;939;p277"/>
            <p:cNvCxnSpPr>
              <a:stCxn id="935" idx="6"/>
              <a:endCxn id="940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1" name="Google Shape;941;p277"/>
            <p:cNvCxnSpPr>
              <a:stCxn id="935" idx="6"/>
              <a:endCxn id="942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3" name="Google Shape;943;p277"/>
            <p:cNvCxnSpPr>
              <a:stCxn id="935" idx="6"/>
              <a:endCxn id="944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5" name="Google Shape;945;p277"/>
            <p:cNvCxnSpPr>
              <a:stCxn id="935" idx="6"/>
              <a:endCxn id="946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7" name="Google Shape;947;p277"/>
            <p:cNvCxnSpPr>
              <a:endCxn id="948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35" name="Google Shape;935;p27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49" name="Google Shape;949;p277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50" name="Google Shape;950;p277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36" name="Google Shape;936;p277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1" name="Google Shape;951;p277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2" name="Google Shape;952;p277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38" name="Google Shape;938;p277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3" name="Google Shape;953;p277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4" name="Google Shape;954;p277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46" name="Google Shape;946;p277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5" name="Google Shape;955;p277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6" name="Google Shape;956;p277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44" name="Google Shape;944;p277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7" name="Google Shape;957;p277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8" name="Google Shape;958;p277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40" name="Google Shape;940;p277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9" name="Google Shape;959;p277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60" name="Google Shape;960;p277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48" name="Google Shape;948;p277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1" name="Google Shape;961;p277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62" name="Google Shape;962;p277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42" name="Google Shape;942;p277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3" name="Google Shape;963;p277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64" name="Google Shape;964;p277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5" name="Google Shape;965;p277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6" name="Google Shape;966;p277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7" name="Google Shape;967;p277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8" name="Google Shape;968;p277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9" name="Google Shape;969;p277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0" name="Google Shape;970;p277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1" name="Google Shape;971;p277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1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278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74" name="Google Shape;974;p27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75" name="Google Shape;975;p27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6" name="Google Shape;976;p27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77" name="Google Shape;977;p278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78" name="Google Shape;978;p278"/>
            <p:cNvCxnSpPr>
              <a:stCxn id="979" idx="6"/>
              <a:endCxn id="980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1" name="Google Shape;981;p278"/>
            <p:cNvCxnSpPr>
              <a:stCxn id="979" idx="6"/>
              <a:endCxn id="982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3" name="Google Shape;983;p278"/>
            <p:cNvCxnSpPr>
              <a:stCxn id="979" idx="6"/>
              <a:endCxn id="984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5" name="Google Shape;985;p278"/>
            <p:cNvCxnSpPr>
              <a:stCxn id="979" idx="6"/>
              <a:endCxn id="986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7" name="Google Shape;987;p278"/>
            <p:cNvCxnSpPr>
              <a:stCxn id="979" idx="6"/>
              <a:endCxn id="988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9" name="Google Shape;989;p278"/>
            <p:cNvCxnSpPr>
              <a:stCxn id="979" idx="6"/>
              <a:endCxn id="990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1" name="Google Shape;991;p278"/>
            <p:cNvCxnSpPr>
              <a:endCxn id="992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79" name="Google Shape;979;p278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93" name="Google Shape;993;p278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94" name="Google Shape;994;p278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80" name="Google Shape;980;p278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5" name="Google Shape;995;p278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96" name="Google Shape;996;p278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82" name="Google Shape;982;p278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7" name="Google Shape;997;p278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98" name="Google Shape;998;p278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90" name="Google Shape;990;p278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9" name="Google Shape;999;p278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0" name="Google Shape;1000;p278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88" name="Google Shape;988;p278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1" name="Google Shape;1001;p278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2" name="Google Shape;1002;p278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84" name="Google Shape;984;p278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3" name="Google Shape;1003;p278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4" name="Google Shape;1004;p278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92" name="Google Shape;992;p278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5" name="Google Shape;1005;p278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6" name="Google Shape;1006;p278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86" name="Google Shape;986;p278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7" name="Google Shape;1007;p278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1008" name="Google Shape;1008;p278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09" name="Google Shape;1009;p278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0" name="Google Shape;1010;p278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1" name="Google Shape;1011;p278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2" name="Google Shape;1012;p278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3" name="Google Shape;1013;p278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4" name="Google Shape;1014;p278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5" name="Google Shape;1015;p278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1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7" name="Google Shape;1017;p27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18" name="Google Shape;1018;p27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9" name="Google Shape;1019;p27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20" name="Google Shape;1020;p279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21" name="Google Shape;1021;p279"/>
            <p:cNvCxnSpPr>
              <a:stCxn id="1022" idx="6"/>
              <a:endCxn id="1023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4" name="Google Shape;1024;p279"/>
            <p:cNvCxnSpPr>
              <a:stCxn id="1022" idx="6"/>
              <a:endCxn id="1025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6" name="Google Shape;1026;p279"/>
            <p:cNvCxnSpPr>
              <a:stCxn id="1022" idx="6"/>
              <a:endCxn id="1027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8" name="Google Shape;1028;p279"/>
            <p:cNvCxnSpPr>
              <a:stCxn id="1022" idx="6"/>
              <a:endCxn id="1029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0" name="Google Shape;1030;p279"/>
            <p:cNvCxnSpPr>
              <a:stCxn id="1022" idx="6"/>
              <a:endCxn id="1031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2" name="Google Shape;1032;p279"/>
            <p:cNvCxnSpPr>
              <a:stCxn id="1022" idx="6"/>
              <a:endCxn id="1033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4" name="Google Shape;1034;p279"/>
            <p:cNvCxnSpPr>
              <a:endCxn id="1035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22" name="Google Shape;1022;p279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3" name="Google Shape;1023;p279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5" name="Google Shape;1025;p279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3" name="Google Shape;1033;p279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1" name="Google Shape;1031;p279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7" name="Google Shape;1027;p279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5" name="Google Shape;1035;p279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9" name="Google Shape;1029;p279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36" name="Google Shape;1036;p279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7" name="Google Shape;1037;p279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8" name="Google Shape;1038;p279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9" name="Google Shape;1039;p279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0" name="Google Shape;1040;p279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1" name="Google Shape;1041;p279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2" name="Google Shape;1042;p279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3" name="Google Shape;1043;p279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5" name="Google Shape;1045;p28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6" name="Google Shape;1046;p28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7" name="Google Shape;1047;p28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48" name="Google Shape;1048;p280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49" name="Google Shape;1049;p280"/>
            <p:cNvCxnSpPr>
              <a:stCxn id="1050" idx="6"/>
              <a:endCxn id="1051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2" name="Google Shape;1052;p280"/>
            <p:cNvCxnSpPr>
              <a:stCxn id="1050" idx="6"/>
              <a:endCxn id="1053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4" name="Google Shape;1054;p280"/>
            <p:cNvCxnSpPr>
              <a:stCxn id="1050" idx="6"/>
              <a:endCxn id="1055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6" name="Google Shape;1056;p280"/>
            <p:cNvCxnSpPr>
              <a:stCxn id="1050" idx="6"/>
              <a:endCxn id="1057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8" name="Google Shape;1058;p280"/>
            <p:cNvCxnSpPr>
              <a:stCxn id="1050" idx="6"/>
              <a:endCxn id="1059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0" name="Google Shape;1060;p280"/>
            <p:cNvCxnSpPr>
              <a:stCxn id="1050" idx="6"/>
              <a:endCxn id="1061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2" name="Google Shape;1062;p280"/>
            <p:cNvCxnSpPr>
              <a:endCxn id="1063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50" name="Google Shape;1050;p280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1" name="Google Shape;1051;p280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3" name="Google Shape;1053;p280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1" name="Google Shape;1061;p280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9" name="Google Shape;1059;p280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5" name="Google Shape;1055;p280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3" name="Google Shape;1063;p280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7" name="Google Shape;1057;p280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64" name="Google Shape;1064;p280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5" name="Google Shape;1065;p280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6" name="Google Shape;1066;p280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7" name="Google Shape;1067;p280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8" name="Google Shape;1068;p280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9" name="Google Shape;1069;p280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0" name="Google Shape;1070;p280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1" name="Google Shape;1071;p280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3" name="Google Shape;1073;p28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74" name="Google Shape;1074;p2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5" name="Google Shape;1075;p28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76" name="Google Shape;1076;p281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77" name="Google Shape;1077;p281"/>
            <p:cNvCxnSpPr>
              <a:stCxn id="1078" idx="6"/>
              <a:endCxn id="1079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0" name="Google Shape;1080;p281"/>
            <p:cNvCxnSpPr>
              <a:stCxn id="1078" idx="6"/>
              <a:endCxn id="1081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2" name="Google Shape;1082;p281"/>
            <p:cNvCxnSpPr>
              <a:stCxn id="1078" idx="6"/>
              <a:endCxn id="1083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4" name="Google Shape;1084;p281"/>
            <p:cNvCxnSpPr>
              <a:stCxn id="1078" idx="6"/>
              <a:endCxn id="1085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6" name="Google Shape;1086;p281"/>
            <p:cNvCxnSpPr>
              <a:stCxn id="1078" idx="6"/>
              <a:endCxn id="1087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8" name="Google Shape;1088;p281"/>
            <p:cNvCxnSpPr>
              <a:stCxn id="1078" idx="6"/>
              <a:endCxn id="1089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90" name="Google Shape;1090;p281"/>
            <p:cNvCxnSpPr>
              <a:endCxn id="1091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78" name="Google Shape;1078;p281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9" name="Google Shape;1079;p281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1" name="Google Shape;1081;p281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9" name="Google Shape;1089;p281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7" name="Google Shape;1087;p281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3" name="Google Shape;1083;p281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91" name="Google Shape;1091;p281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5" name="Google Shape;1085;p281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92" name="Google Shape;1092;p281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3" name="Google Shape;1093;p281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4" name="Google Shape;1094;p281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5" name="Google Shape;1095;p281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6" name="Google Shape;1096;p281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7" name="Google Shape;1097;p281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8" name="Google Shape;1098;p281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9" name="Google Shape;1099;p281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219"/>
          <p:cNvPicPr preferRelativeResize="0"/>
          <p:nvPr/>
        </p:nvPicPr>
        <p:blipFill rotWithShape="1">
          <a:blip r:embed="rId2">
            <a:alphaModFix amt="9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2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219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" name="Google Shape;68;p219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" name="Google Shape;69;p2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Google Shape;70;p21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1" name="Google Shape;1101;p28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2" name="Google Shape;1102;p2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3" name="Google Shape;1103;p28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04" name="Google Shape;1104;p283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id="1105" name="Google Shape;1105;p283" descr="A picture containing icon&#10;&#10;Description automatically generated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283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7" name="Google Shape;1107;p283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8" name="Google Shape;1108;p283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9" name="Google Shape;1109;p283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0" name="Google Shape;1110;p283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1" name="Google Shape;1111;p283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2" name="Google Shape;1112;p283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3" name="Google Shape;1113;p283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14" name="Google Shape;1114;p283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5" name="Google Shape;1115;p283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6" name="Google Shape;1116;p283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7" name="Google Shape;1117;p283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8" name="Google Shape;1118;p283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9" name="Google Shape;1119;p283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0" name="Google Shape;1120;p283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1" name="Google Shape;1121;p283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2" name="Google Shape;1122;p283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4" name="Google Shape;1124;p28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25" name="Google Shape;1125;p28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6" name="Google Shape;1126;p28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27" name="Google Shape;1127;p284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28" name="Google Shape;1128;p284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29" name="Google Shape;1129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0" name="Google Shape;1130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1" name="Google Shape;1131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2" name="Google Shape;1132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3" name="Google Shape;1133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34" name="Google Shape;1134;p284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35" name="Google Shape;1135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6" name="Google Shape;1136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7" name="Google Shape;1137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8" name="Google Shape;1138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9" name="Google Shape;1139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0" name="Google Shape;1140;p284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1" name="Google Shape;1141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2" name="Google Shape;1142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3" name="Google Shape;1143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4" name="Google Shape;1144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45" name="Google Shape;1145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6" name="Google Shape;1146;p284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7" name="Google Shape;1147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8" name="Google Shape;1148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9" name="Google Shape;1149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50" name="Google Shape;1150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1" name="Google Shape;1151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52" name="Google Shape;1152;p284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3" name="Google Shape;1153;p284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4" name="Google Shape;1154;p284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5" name="Google Shape;1155;p284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156" name="Google Shape;1156;p284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157" name="Google Shape;1157;p284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58" name="Google Shape;1158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9" name="Google Shape;1159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0" name="Google Shape;1160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1" name="Google Shape;1161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2" name="Google Shape;1162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3" name="Google Shape;1163;p284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64" name="Google Shape;1164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65" name="Google Shape;1165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6" name="Google Shape;1166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7" name="Google Shape;1167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8" name="Google Shape;1168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9" name="Google Shape;1169;p284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0" name="Google Shape;1170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1" name="Google Shape;1171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2" name="Google Shape;1172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3" name="Google Shape;1173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4" name="Google Shape;1174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75" name="Google Shape;1175;p284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6" name="Google Shape;1176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7" name="Google Shape;1177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8" name="Google Shape;1178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9" name="Google Shape;1179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0" name="Google Shape;1180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1" name="Google Shape;1181;p284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2" name="Google Shape;1182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3" name="Google Shape;1183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4" name="Google Shape;1184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85" name="Google Shape;1185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6" name="Google Shape;1186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87" name="Google Shape;1187;p284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8" name="Google Shape;1188;p284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9" name="Google Shape;1189;p284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0" name="Google Shape;1190;p284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1" name="Google Shape;1191;p284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1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3" name="Google Shape;1193;p28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94" name="Google Shape;1194;p28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5" name="Google Shape;1195;p28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96" name="Google Shape;1196;p285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97" name="Google Shape;1197;p285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98" name="Google Shape;1198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99" name="Google Shape;1199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0" name="Google Shape;1200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1" name="Google Shape;1201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2" name="Google Shape;1202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3" name="Google Shape;1203;p285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04" name="Google Shape;1204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05" name="Google Shape;1205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6" name="Google Shape;1206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7" name="Google Shape;1207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8" name="Google Shape;1208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9" name="Google Shape;1209;p285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0" name="Google Shape;1210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1" name="Google Shape;1211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2" name="Google Shape;1212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3" name="Google Shape;1213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4" name="Google Shape;1214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15" name="Google Shape;1215;p285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6" name="Google Shape;1216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7" name="Google Shape;1217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8" name="Google Shape;1218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9" name="Google Shape;1219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20" name="Google Shape;1220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21" name="Google Shape;1221;p285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2" name="Google Shape;1222;p285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3" name="Google Shape;1223;p285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4" name="Google Shape;1224;p285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25" name="Google Shape;1225;p285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26" name="Google Shape;1226;p28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27" name="Google Shape;1227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8" name="Google Shape;1228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9" name="Google Shape;1229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0" name="Google Shape;1230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1" name="Google Shape;1231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2" name="Google Shape;1232;p28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3" name="Google Shape;1233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34" name="Google Shape;1234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35" name="Google Shape;1235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6" name="Google Shape;1236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7" name="Google Shape;1237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8" name="Google Shape;1238;p28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9" name="Google Shape;1239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0" name="Google Shape;1240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1" name="Google Shape;1241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2" name="Google Shape;1242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3" name="Google Shape;1243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4" name="Google Shape;1244;p28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45" name="Google Shape;1245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6" name="Google Shape;1246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7" name="Google Shape;1247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8" name="Google Shape;1248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9" name="Google Shape;1249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50" name="Google Shape;1250;p28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1" name="Google Shape;1251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2" name="Google Shape;1252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3" name="Google Shape;1253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4" name="Google Shape;1254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55" name="Google Shape;1255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56" name="Google Shape;1256;p285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7" name="Google Shape;1257;p285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8" name="Google Shape;1258;p285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9" name="Google Shape;1259;p285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0" name="Google Shape;1260;p285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2" name="Google Shape;1262;p28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63" name="Google Shape;1263;p28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4" name="Google Shape;1264;p28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65" name="Google Shape;1265;p286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66" name="Google Shape;1266;p286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67" name="Google Shape;1267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68" name="Google Shape;1268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69" name="Google Shape;1269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0" name="Google Shape;1270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1" name="Google Shape;1271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2" name="Google Shape;1272;p286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3" name="Google Shape;1273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74" name="Google Shape;1274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75" name="Google Shape;1275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6" name="Google Shape;1276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7" name="Google Shape;1277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8" name="Google Shape;1278;p286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9" name="Google Shape;1279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0" name="Google Shape;1280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1" name="Google Shape;1281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2" name="Google Shape;1282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3" name="Google Shape;1283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4" name="Google Shape;1284;p286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85" name="Google Shape;1285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6" name="Google Shape;1286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7" name="Google Shape;1287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8" name="Google Shape;1288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9" name="Google Shape;1289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90" name="Google Shape;1290;p286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1" name="Google Shape;1291;p286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2" name="Google Shape;1292;p286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3" name="Google Shape;1293;p286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94" name="Google Shape;1294;p286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95" name="Google Shape;1295;p286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96" name="Google Shape;1296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7" name="Google Shape;1297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8" name="Google Shape;1298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9" name="Google Shape;1299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0" name="Google Shape;1300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1" name="Google Shape;1301;p286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2" name="Google Shape;1302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3" name="Google Shape;1303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04" name="Google Shape;1304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05" name="Google Shape;1305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6" name="Google Shape;1306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7" name="Google Shape;1307;p286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8" name="Google Shape;1308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9" name="Google Shape;1309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0" name="Google Shape;1310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1" name="Google Shape;1311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2" name="Google Shape;1312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3" name="Google Shape;1313;p286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4" name="Google Shape;1314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15" name="Google Shape;1315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6" name="Google Shape;1316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7" name="Google Shape;1317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8" name="Google Shape;1318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9" name="Google Shape;1319;p286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20" name="Google Shape;1320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1" name="Google Shape;1321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2" name="Google Shape;1322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3" name="Google Shape;1323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4" name="Google Shape;1324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25" name="Google Shape;1325;p286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6" name="Google Shape;1326;p286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7" name="Google Shape;1327;p286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8" name="Google Shape;1328;p286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9" name="Google Shape;1329;p286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1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" name="Google Shape;1331;p28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32" name="Google Shape;1332;p28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3" name="Google Shape;1333;p28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34" name="Google Shape;1334;p287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1335" name="Google Shape;1335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36" name="Google Shape;133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37" name="Google Shape;133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38" name="Google Shape;133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39" name="Google Shape;133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0" name="Google Shape;134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1" name="Google Shape;1341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2" name="Google Shape;134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3" name="Google Shape;134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44" name="Google Shape;134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45" name="Google Shape;134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6" name="Google Shape;134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7" name="Google Shape;1347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8" name="Google Shape;134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9" name="Google Shape;134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0" name="Google Shape;135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1" name="Google Shape;135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2" name="Google Shape;135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3" name="Google Shape;1353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4" name="Google Shape;135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55" name="Google Shape;135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6" name="Google Shape;135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7" name="Google Shape;135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8" name="Google Shape;135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9" name="Google Shape;1359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60" name="Google Shape;136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1" name="Google Shape;136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2" name="Google Shape;136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3" name="Google Shape;136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4" name="Google Shape;136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65" name="Google Shape;1365;p287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6" name="Google Shape;1366;p287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7" name="Google Shape;1367;p287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8" name="Google Shape;1368;p287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9" name="Google Shape;1369;p287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70" name="Google Shape;1370;p287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71" name="Google Shape;1371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2" name="Google Shape;137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3" name="Google Shape;137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74" name="Google Shape;137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75" name="Google Shape;137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76" name="Google Shape;137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77" name="Google Shape;1377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8" name="Google Shape;137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9" name="Google Shape;137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0" name="Google Shape;138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1" name="Google Shape;138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2" name="Google Shape;138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3" name="Google Shape;1383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4" name="Google Shape;138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85" name="Google Shape;138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6" name="Google Shape;138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7" name="Google Shape;138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8" name="Google Shape;138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9" name="Google Shape;1389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0" name="Google Shape;139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1" name="Google Shape;139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2" name="Google Shape;139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3" name="Google Shape;139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4" name="Google Shape;139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95" name="Google Shape;1395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6" name="Google Shape;139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7" name="Google Shape;139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8" name="Google Shape;139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9" name="Google Shape;139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00" name="Google Shape;140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01" name="Google Shape;1401;p287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2" name="Google Shape;1402;p287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3" name="Google Shape;1403;p287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4" name="Google Shape;1404;p287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5" name="Google Shape;1405;p287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1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7" name="Google Shape;1407;p28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08" name="Google Shape;1408;p2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9" name="Google Shape;1409;p28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10" name="Google Shape;1410;p288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411" name="Google Shape;1411;p288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412" name="Google Shape;1412;p288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413" name="Google Shape;1413;p288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4" name="Google Shape;1414;p288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5" name="Google Shape;1415;p288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6" name="Google Shape;1416;p288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7" name="Google Shape;1417;p288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418" name="Google Shape;1418;p288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419" name="Google Shape;1419;p288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0" name="Google Shape;1420;p288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1" name="Google Shape;1421;p288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2" name="Google Shape;1422;p288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3" name="Google Shape;1423;p288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424" name="Google Shape;1424;p288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425" name="Google Shape;1425;p288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6" name="Google Shape;1426;p288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7" name="Google Shape;1427;p288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8" name="Google Shape;1428;p288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9" name="Google Shape;1429;p288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0" name="Google Shape;1430;p288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1" name="Google Shape;1431;p288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2" name="Google Shape;1432;p288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3" name="Google Shape;1433;p288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4" name="Google Shape;1434;p288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5" name="Google Shape;1435;p288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6" name="Google Shape;1436;p288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7" name="Google Shape;1437;p288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8" name="Google Shape;1438;p288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9" name="Google Shape;1439;p288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0" name="Google Shape;1440;p288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1" name="Google Shape;1441;p288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2" name="Google Shape;1442;p288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3" name="Google Shape;1443;p288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4" name="Google Shape;1444;p288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5" name="Google Shape;1445;p288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6" name="Google Shape;1446;p288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5294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7" name="Google Shape;1447;p288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8" name="Google Shape;1448;p288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9" name="Google Shape;1449;p288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0" name="Google Shape;1450;p288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1" name="Google Shape;1451;p288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2" name="Google Shape;1452;p288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3" name="Google Shape;1453;p288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4" name="Google Shape;1454;p288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5" name="Google Shape;1455;p288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6" name="Google Shape;1456;p288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57" name="Google Shape;1457;p288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8" name="Google Shape;1458;p288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9" name="Google Shape;1459;p288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0" name="Google Shape;1460;p288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1" name="Google Shape;1461;p288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2" name="Google Shape;1462;p288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3" name="Google Shape;1463;p288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4" name="Google Shape;1464;p288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5" name="Google Shape;1465;p288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6" name="Google Shape;1466;p288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2">
    <p:spTree>
      <p:nvGrpSpPr>
        <p:cNvPr id="1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8" name="Google Shape;1468;p28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9" name="Google Shape;1469;p28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0" name="Google Shape;1470;p28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9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73" name="Google Shape;1473;p29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74" name="Google Shape;1474;p290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75" name="Google Shape;1475;p290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76" name="Google Shape;1476;p290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77" name="Google Shape;1477;p290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91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80" name="Google Shape;1480;p29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1" name="Google Shape;1481;p291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2" name="Google Shape;1482;p291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83" name="Google Shape;1483;p291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4" name="Google Shape;1484;p291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1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92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87" name="Google Shape;1487;p29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8" name="Google Shape;1488;p292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9" name="Google Shape;1489;p292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0" name="Google Shape;1490;p292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91" name="Google Shape;1491;p292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 2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220"/>
          <p:cNvPicPr preferRelativeResize="0"/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2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220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" name="Google Shape;75;p220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" name="Google Shape;76;p22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" name="Google Shape;77;p22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3">
    <p:spTree>
      <p:nvGrpSpPr>
        <p:cNvPr id="1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Google Shape;1493;p293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94" name="Google Shape;1494;p29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5" name="Google Shape;1495;p293"/>
          <p:cNvGrpSpPr/>
          <p:nvPr/>
        </p:nvGrpSpPr>
        <p:grpSpPr>
          <a:xfrm>
            <a:off x="1403060" y="1183590"/>
            <a:ext cx="6337881" cy="1569620"/>
            <a:chOff x="1492092" y="1002130"/>
            <a:chExt cx="6337881" cy="1569620"/>
          </a:xfrm>
        </p:grpSpPr>
        <p:cxnSp>
          <p:nvCxnSpPr>
            <p:cNvPr id="1496" name="Google Shape;1496;p293"/>
            <p:cNvCxnSpPr/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7" name="Google Shape;1497;p293"/>
            <p:cNvSpPr txBox="1"/>
            <p:nvPr/>
          </p:nvSpPr>
          <p:spPr>
            <a:xfrm>
              <a:off x="4302597" y="1002130"/>
              <a:ext cx="716871" cy="15696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498" name="Google Shape;1498;p293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499" name="Google Shape;1499;p293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00" name="Google Shape;1500;p293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01" name="Google Shape;1501;p293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1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2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04" name="Google Shape;1504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5" name="Google Shape;1505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06" name="Google Shape;1506;p29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7" name="Google Shape;1507;p294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08" name="Google Shape;1508;p294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09" name="Google Shape;1509;p294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10" name="Google Shape;1510;p294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11" name="Google Shape;1511;p294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12" name="Google Shape;1512;p294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4" name="Google Shape;1514;p29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15" name="Google Shape;1515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6" name="Google Shape;1516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17" name="Google Shape;1517;p29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8" name="Google Shape;1518;p295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19" name="Google Shape;1519;p295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20" name="Google Shape;1520;p295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21" name="Google Shape;1521;p295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22" name="Google Shape;1522;p295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23" name="Google Shape;1523;p295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5" name="Google Shape;1525;p296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26" name="Google Shape;1526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7" name="Google Shape;1527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28" name="Google Shape;1528;p29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9" name="Google Shape;1529;p296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30" name="Google Shape;1530;p296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31" name="Google Shape;1531;p296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32" name="Google Shape;1532;p296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33" name="Google Shape;1533;p296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34" name="Google Shape;1534;p296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" name="Google Shape;1536;p29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37" name="Google Shape;1537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8" name="Google Shape;1538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39" name="Google Shape;1539;p29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0" name="Google Shape;1540;p297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1" name="Google Shape;1541;p297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2" name="Google Shape;1542;p297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43" name="Google Shape;1543;p297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44" name="Google Shape;1544;p297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5" name="Google Shape;1545;p297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6" name="Google Shape;1546;p297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7" name="Google Shape;1547;p297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48" name="Google Shape;1548;p297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49" name="Google Shape;1549;p297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0" name="Google Shape;1550;p297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1" name="Google Shape;1551;p297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2" name="Google Shape;1552;p297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53" name="Google Shape;1553;p297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1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5" name="Google Shape;1555;p298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56" name="Google Shape;1556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57" name="Google Shape;1557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58" name="Google Shape;1558;p29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59" name="Google Shape;1559;p298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0" name="Google Shape;1560;p298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1" name="Google Shape;1561;p298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62" name="Google Shape;1562;p298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63" name="Google Shape;1563;p298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4" name="Google Shape;1564;p298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5" name="Google Shape;1565;p298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6" name="Google Shape;1566;p298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67" name="Google Shape;1567;p298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68" name="Google Shape;1568;p298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9" name="Google Shape;1569;p298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0" name="Google Shape;1570;p298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1" name="Google Shape;1571;p298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72" name="Google Shape;1572;p298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1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4" name="Google Shape;1574;p299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75" name="Google Shape;1575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6" name="Google Shape;1576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77" name="Google Shape;1577;p29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8" name="Google Shape;1578;p299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9" name="Google Shape;1579;p299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80" name="Google Shape;1580;p299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81" name="Google Shape;1581;p299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82" name="Google Shape;1582;p299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3" name="Google Shape;1583;p299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4" name="Google Shape;1584;p299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5" name="Google Shape;1585;p299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86" name="Google Shape;1586;p299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87" name="Google Shape;1587;p299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8" name="Google Shape;1588;p299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9" name="Google Shape;1589;p299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0" name="Google Shape;1590;p299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91" name="Google Shape;1591;p299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Dqr8bN/Fa0Y=">
    <p:spTree>
      <p:nvGrpSpPr>
        <p:cNvPr id="1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Google Shape;1593;p30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94" name="Google Shape;1594;p30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95" name="Google Shape;1595;p300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6" name="Google Shape;1596;p300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97" name="Google Shape;1597;p300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/tRW8R9teg=">
    <p:spTree>
      <p:nvGrpSpPr>
        <p:cNvPr id="1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p301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0" name="Google Shape;1600;p301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1" name="Google Shape;1601;p301"/>
          <p:cNvPicPr preferRelativeResize="0"/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2" name="Google Shape;1602;p30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03" name="Google Shape;1603;p301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04" name="Google Shape;1604;p301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05" name="Google Shape;1605;p301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06" name="Google Shape;1606;p301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P9PaqNllEhs=">
    <p:spTree>
      <p:nvGrpSpPr>
        <p:cNvPr id="1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302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9" name="Google Shape;1609;p302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0" name="Google Shape;1610;p302"/>
          <p:cNvPicPr preferRelativeResize="0"/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11" name="Google Shape;1611;p302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2" name="Google Shape;1612;p30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13" name="Google Shape;1613;p302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14" name="Google Shape;1614;p302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15" name="Google Shape;1615;p302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16" name="Google Shape;1616;p302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2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21"/>
          <p:cNvSpPr/>
          <p:nvPr/>
        </p:nvSpPr>
        <p:spPr>
          <a:xfrm>
            <a:off x="0" y="0"/>
            <a:ext cx="9143990" cy="5143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0" name="Google Shape;80;p22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221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82" name="Google Shape;82;p221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" name="Google Shape;83;p22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" name="Google Shape;84;p22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4UbIAoRKqE=">
    <p:spTree>
      <p:nvGrpSpPr>
        <p:cNvPr id="1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" name="Google Shape;1618;p303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19" name="Google Shape;1619;p303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0" name="Google Shape;1620;p30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21" name="Google Shape;1621;p303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22" name="Google Shape;1622;p303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23" name="Google Shape;1623;p30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303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2GzZ40GySk=">
    <p:spTree>
      <p:nvGrpSpPr>
        <p:cNvPr id="1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304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27" name="Google Shape;1627;p304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8" name="Google Shape;1628;p304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9" name="Google Shape;1629;p30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0" name="Google Shape;1630;p304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1" name="Google Shape;1631;p304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2" name="Google Shape;1632;p304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33" name="Google Shape;1633;p304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gZiR0H3NR8=">
    <p:spTree>
      <p:nvGrpSpPr>
        <p:cNvPr id="1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p305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6" name="Google Shape;1636;p30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7" name="Google Shape;1637;p305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8" name="Google Shape;1638;p305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9" name="Google Shape;1639;p305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0" name="Google Shape;1640;p305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woEswYYMGQs=">
    <p:spTree>
      <p:nvGrpSpPr>
        <p:cNvPr id="1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" name="Google Shape;1642;p306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3" name="Google Shape;1643;p30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4" name="Google Shape;1644;p306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5" name="Google Shape;1645;p306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46" name="Google Shape;1646;p306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7" name="Google Shape;1647;p306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/u2xnkFKbRI=">
    <p:spTree>
      <p:nvGrpSpPr>
        <p:cNvPr id="1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9" name="Google Shape;1649;p30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0" name="Google Shape;1650;p307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1" name="Google Shape;1651;p307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2" name="Google Shape;1652;p307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53" name="Google Shape;1653;p307"/>
          <p:cNvPicPr preferRelativeResize="0"/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UTK4Q5N5nFs=">
    <p:spTree>
      <p:nvGrpSpPr>
        <p:cNvPr id="1" name="Shape 1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5" name="Google Shape;1655;p30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6" name="Google Shape;1656;p308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7" name="Google Shape;1657;p308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8" name="Google Shape;1658;p308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59" name="Google Shape;1659;p308"/>
          <p:cNvPicPr preferRelativeResize="0"/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hRKRIDJzxFw=">
    <p:spTree>
      <p:nvGrpSpPr>
        <p:cNvPr id="1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309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62" name="Google Shape;1662;p30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3" name="Google Shape;1663;p309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4" name="Google Shape;1664;p309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5" name="Google Shape;1665;p309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6" name="Google Shape;1666;p309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board">
    <p:spTree>
      <p:nvGrpSpPr>
        <p:cNvPr id="1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8" name="Google Shape;1668;p31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9" name="Google Shape;1669;p310"/>
          <p:cNvPicPr preferRelativeResize="0"/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670" name="Google Shape;1670;p310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cJt8AR02Gc="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3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73" name="Google Shape;1673;p31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4" name="Google Shape;1674;p311" descr="Graphical user interface&#10;&#10;Description automatically generated with low confidence"/>
          <p:cNvPicPr preferRelativeResize="0"/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2061" y="192491"/>
            <a:ext cx="7839878" cy="4758519"/>
          </a:xfrm>
          <a:prstGeom prst="rect">
            <a:avLst/>
          </a:prstGeom>
          <a:noFill/>
          <a:ln>
            <a:noFill/>
          </a:ln>
        </p:spPr>
      </p:pic>
      <p:sp>
        <p:nvSpPr>
          <p:cNvPr id="1675" name="Google Shape;1675;p311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676" name="Google Shape;1676;p311"/>
          <p:cNvCxnSpPr/>
          <p:nvPr/>
        </p:nvCxnSpPr>
        <p:spPr>
          <a:xfrm>
            <a:off x="4069889" y="1814037"/>
            <a:ext cx="987552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677" name="Google Shape;1677;p311"/>
          <p:cNvCxnSpPr/>
          <p:nvPr/>
        </p:nvCxnSpPr>
        <p:spPr>
          <a:xfrm>
            <a:off x="3996377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8" name="Google Shape;1678;p311"/>
          <p:cNvCxnSpPr/>
          <p:nvPr/>
        </p:nvCxnSpPr>
        <p:spPr>
          <a:xfrm>
            <a:off x="40331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9" name="Google Shape;1679;p311"/>
          <p:cNvCxnSpPr/>
          <p:nvPr/>
        </p:nvCxnSpPr>
        <p:spPr>
          <a:xfrm>
            <a:off x="5075539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80" name="Google Shape;1680;p311"/>
          <p:cNvCxnSpPr/>
          <p:nvPr/>
        </p:nvCxnSpPr>
        <p:spPr>
          <a:xfrm>
            <a:off x="51075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81" name="Google Shape;1681;p311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KuyCmyK/cOQ=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3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4" name="Google Shape;1684;p31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312" descr="A picture containing text, vector graphics, toy, doll&#10;&#10;Description automatically generated"/>
          <p:cNvPicPr preferRelativeResize="0"/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312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 /><Relationship Id="rId117" Type="http://schemas.openxmlformats.org/officeDocument/2006/relationships/slideLayout" Target="../slideLayouts/slideLayout117.xml" /><Relationship Id="rId21" Type="http://schemas.openxmlformats.org/officeDocument/2006/relationships/slideLayout" Target="../slideLayouts/slideLayout21.xml" /><Relationship Id="rId42" Type="http://schemas.openxmlformats.org/officeDocument/2006/relationships/slideLayout" Target="../slideLayouts/slideLayout42.xml" /><Relationship Id="rId47" Type="http://schemas.openxmlformats.org/officeDocument/2006/relationships/slideLayout" Target="../slideLayouts/slideLayout47.xml" /><Relationship Id="rId63" Type="http://schemas.openxmlformats.org/officeDocument/2006/relationships/slideLayout" Target="../slideLayouts/slideLayout63.xml" /><Relationship Id="rId68" Type="http://schemas.openxmlformats.org/officeDocument/2006/relationships/slideLayout" Target="../slideLayouts/slideLayout68.xml" /><Relationship Id="rId84" Type="http://schemas.openxmlformats.org/officeDocument/2006/relationships/slideLayout" Target="../slideLayouts/slideLayout84.xml" /><Relationship Id="rId89" Type="http://schemas.openxmlformats.org/officeDocument/2006/relationships/slideLayout" Target="../slideLayouts/slideLayout89.xml" /><Relationship Id="rId112" Type="http://schemas.openxmlformats.org/officeDocument/2006/relationships/slideLayout" Target="../slideLayouts/slideLayout112.xml" /><Relationship Id="rId16" Type="http://schemas.openxmlformats.org/officeDocument/2006/relationships/slideLayout" Target="../slideLayouts/slideLayout16.xml" /><Relationship Id="rId107" Type="http://schemas.openxmlformats.org/officeDocument/2006/relationships/slideLayout" Target="../slideLayouts/slideLayout107.xml" /><Relationship Id="rId11" Type="http://schemas.openxmlformats.org/officeDocument/2006/relationships/slideLayout" Target="../slideLayouts/slideLayout11.xml" /><Relationship Id="rId24" Type="http://schemas.openxmlformats.org/officeDocument/2006/relationships/slideLayout" Target="../slideLayouts/slideLayout24.xml" /><Relationship Id="rId32" Type="http://schemas.openxmlformats.org/officeDocument/2006/relationships/slideLayout" Target="../slideLayouts/slideLayout32.xml" /><Relationship Id="rId37" Type="http://schemas.openxmlformats.org/officeDocument/2006/relationships/slideLayout" Target="../slideLayouts/slideLayout37.xml" /><Relationship Id="rId40" Type="http://schemas.openxmlformats.org/officeDocument/2006/relationships/slideLayout" Target="../slideLayouts/slideLayout40.xml" /><Relationship Id="rId45" Type="http://schemas.openxmlformats.org/officeDocument/2006/relationships/slideLayout" Target="../slideLayouts/slideLayout45.xml" /><Relationship Id="rId53" Type="http://schemas.openxmlformats.org/officeDocument/2006/relationships/slideLayout" Target="../slideLayouts/slideLayout53.xml" /><Relationship Id="rId58" Type="http://schemas.openxmlformats.org/officeDocument/2006/relationships/slideLayout" Target="../slideLayouts/slideLayout58.xml" /><Relationship Id="rId66" Type="http://schemas.openxmlformats.org/officeDocument/2006/relationships/slideLayout" Target="../slideLayouts/slideLayout66.xml" /><Relationship Id="rId74" Type="http://schemas.openxmlformats.org/officeDocument/2006/relationships/slideLayout" Target="../slideLayouts/slideLayout74.xml" /><Relationship Id="rId79" Type="http://schemas.openxmlformats.org/officeDocument/2006/relationships/slideLayout" Target="../slideLayouts/slideLayout79.xml" /><Relationship Id="rId87" Type="http://schemas.openxmlformats.org/officeDocument/2006/relationships/slideLayout" Target="../slideLayouts/slideLayout87.xml" /><Relationship Id="rId102" Type="http://schemas.openxmlformats.org/officeDocument/2006/relationships/slideLayout" Target="../slideLayouts/slideLayout102.xml" /><Relationship Id="rId110" Type="http://schemas.openxmlformats.org/officeDocument/2006/relationships/slideLayout" Target="../slideLayouts/slideLayout110.xml" /><Relationship Id="rId115" Type="http://schemas.openxmlformats.org/officeDocument/2006/relationships/slideLayout" Target="../slideLayouts/slideLayout115.xml" /><Relationship Id="rId5" Type="http://schemas.openxmlformats.org/officeDocument/2006/relationships/slideLayout" Target="../slideLayouts/slideLayout5.xml" /><Relationship Id="rId61" Type="http://schemas.openxmlformats.org/officeDocument/2006/relationships/slideLayout" Target="../slideLayouts/slideLayout61.xml" /><Relationship Id="rId82" Type="http://schemas.openxmlformats.org/officeDocument/2006/relationships/slideLayout" Target="../slideLayouts/slideLayout82.xml" /><Relationship Id="rId90" Type="http://schemas.openxmlformats.org/officeDocument/2006/relationships/slideLayout" Target="../slideLayouts/slideLayout90.xml" /><Relationship Id="rId95" Type="http://schemas.openxmlformats.org/officeDocument/2006/relationships/slideLayout" Target="../slideLayouts/slideLayout95.xml" /><Relationship Id="rId19" Type="http://schemas.openxmlformats.org/officeDocument/2006/relationships/slideLayout" Target="../slideLayouts/slideLayout19.xml" /><Relationship Id="rId14" Type="http://schemas.openxmlformats.org/officeDocument/2006/relationships/slideLayout" Target="../slideLayouts/slideLayout14.xml" /><Relationship Id="rId22" Type="http://schemas.openxmlformats.org/officeDocument/2006/relationships/slideLayout" Target="../slideLayouts/slideLayout22.xml" /><Relationship Id="rId27" Type="http://schemas.openxmlformats.org/officeDocument/2006/relationships/slideLayout" Target="../slideLayouts/slideLayout27.xml" /><Relationship Id="rId30" Type="http://schemas.openxmlformats.org/officeDocument/2006/relationships/slideLayout" Target="../slideLayouts/slideLayout30.xml" /><Relationship Id="rId35" Type="http://schemas.openxmlformats.org/officeDocument/2006/relationships/slideLayout" Target="../slideLayouts/slideLayout35.xml" /><Relationship Id="rId43" Type="http://schemas.openxmlformats.org/officeDocument/2006/relationships/slideLayout" Target="../slideLayouts/slideLayout43.xml" /><Relationship Id="rId48" Type="http://schemas.openxmlformats.org/officeDocument/2006/relationships/slideLayout" Target="../slideLayouts/slideLayout48.xml" /><Relationship Id="rId56" Type="http://schemas.openxmlformats.org/officeDocument/2006/relationships/slideLayout" Target="../slideLayouts/slideLayout56.xml" /><Relationship Id="rId64" Type="http://schemas.openxmlformats.org/officeDocument/2006/relationships/slideLayout" Target="../slideLayouts/slideLayout64.xml" /><Relationship Id="rId69" Type="http://schemas.openxmlformats.org/officeDocument/2006/relationships/slideLayout" Target="../slideLayouts/slideLayout69.xml" /><Relationship Id="rId77" Type="http://schemas.openxmlformats.org/officeDocument/2006/relationships/slideLayout" Target="../slideLayouts/slideLayout77.xml" /><Relationship Id="rId100" Type="http://schemas.openxmlformats.org/officeDocument/2006/relationships/slideLayout" Target="../slideLayouts/slideLayout100.xml" /><Relationship Id="rId105" Type="http://schemas.openxmlformats.org/officeDocument/2006/relationships/slideLayout" Target="../slideLayouts/slideLayout105.xml" /><Relationship Id="rId113" Type="http://schemas.openxmlformats.org/officeDocument/2006/relationships/slideLayout" Target="../slideLayouts/slideLayout113.xml" /><Relationship Id="rId118" Type="http://schemas.openxmlformats.org/officeDocument/2006/relationships/theme" Target="../theme/theme1.xml" /><Relationship Id="rId8" Type="http://schemas.openxmlformats.org/officeDocument/2006/relationships/slideLayout" Target="../slideLayouts/slideLayout8.xml" /><Relationship Id="rId51" Type="http://schemas.openxmlformats.org/officeDocument/2006/relationships/slideLayout" Target="../slideLayouts/slideLayout51.xml" /><Relationship Id="rId72" Type="http://schemas.openxmlformats.org/officeDocument/2006/relationships/slideLayout" Target="../slideLayouts/slideLayout72.xml" /><Relationship Id="rId80" Type="http://schemas.openxmlformats.org/officeDocument/2006/relationships/slideLayout" Target="../slideLayouts/slideLayout80.xml" /><Relationship Id="rId85" Type="http://schemas.openxmlformats.org/officeDocument/2006/relationships/slideLayout" Target="../slideLayouts/slideLayout85.xml" /><Relationship Id="rId93" Type="http://schemas.openxmlformats.org/officeDocument/2006/relationships/slideLayout" Target="../slideLayouts/slideLayout93.xml" /><Relationship Id="rId98" Type="http://schemas.openxmlformats.org/officeDocument/2006/relationships/slideLayout" Target="../slideLayouts/slideLayout98.xml" /><Relationship Id="rId3" Type="http://schemas.openxmlformats.org/officeDocument/2006/relationships/slideLayout" Target="../slideLayouts/slideLayout3.xml" /><Relationship Id="rId12" Type="http://schemas.openxmlformats.org/officeDocument/2006/relationships/slideLayout" Target="../slideLayouts/slideLayout12.xml" /><Relationship Id="rId17" Type="http://schemas.openxmlformats.org/officeDocument/2006/relationships/slideLayout" Target="../slideLayouts/slideLayout17.xml" /><Relationship Id="rId25" Type="http://schemas.openxmlformats.org/officeDocument/2006/relationships/slideLayout" Target="../slideLayouts/slideLayout25.xml" /><Relationship Id="rId33" Type="http://schemas.openxmlformats.org/officeDocument/2006/relationships/slideLayout" Target="../slideLayouts/slideLayout33.xml" /><Relationship Id="rId38" Type="http://schemas.openxmlformats.org/officeDocument/2006/relationships/slideLayout" Target="../slideLayouts/slideLayout38.xml" /><Relationship Id="rId46" Type="http://schemas.openxmlformats.org/officeDocument/2006/relationships/slideLayout" Target="../slideLayouts/slideLayout46.xml" /><Relationship Id="rId59" Type="http://schemas.openxmlformats.org/officeDocument/2006/relationships/slideLayout" Target="../slideLayouts/slideLayout59.xml" /><Relationship Id="rId67" Type="http://schemas.openxmlformats.org/officeDocument/2006/relationships/slideLayout" Target="../slideLayouts/slideLayout67.xml" /><Relationship Id="rId103" Type="http://schemas.openxmlformats.org/officeDocument/2006/relationships/slideLayout" Target="../slideLayouts/slideLayout103.xml" /><Relationship Id="rId108" Type="http://schemas.openxmlformats.org/officeDocument/2006/relationships/slideLayout" Target="../slideLayouts/slideLayout108.xml" /><Relationship Id="rId116" Type="http://schemas.openxmlformats.org/officeDocument/2006/relationships/slideLayout" Target="../slideLayouts/slideLayout116.xml" /><Relationship Id="rId20" Type="http://schemas.openxmlformats.org/officeDocument/2006/relationships/slideLayout" Target="../slideLayouts/slideLayout20.xml" /><Relationship Id="rId41" Type="http://schemas.openxmlformats.org/officeDocument/2006/relationships/slideLayout" Target="../slideLayouts/slideLayout41.xml" /><Relationship Id="rId54" Type="http://schemas.openxmlformats.org/officeDocument/2006/relationships/slideLayout" Target="../slideLayouts/slideLayout54.xml" /><Relationship Id="rId62" Type="http://schemas.openxmlformats.org/officeDocument/2006/relationships/slideLayout" Target="../slideLayouts/slideLayout62.xml" /><Relationship Id="rId70" Type="http://schemas.openxmlformats.org/officeDocument/2006/relationships/slideLayout" Target="../slideLayouts/slideLayout70.xml" /><Relationship Id="rId75" Type="http://schemas.openxmlformats.org/officeDocument/2006/relationships/slideLayout" Target="../slideLayouts/slideLayout75.xml" /><Relationship Id="rId83" Type="http://schemas.openxmlformats.org/officeDocument/2006/relationships/slideLayout" Target="../slideLayouts/slideLayout83.xml" /><Relationship Id="rId88" Type="http://schemas.openxmlformats.org/officeDocument/2006/relationships/slideLayout" Target="../slideLayouts/slideLayout88.xml" /><Relationship Id="rId91" Type="http://schemas.openxmlformats.org/officeDocument/2006/relationships/slideLayout" Target="../slideLayouts/slideLayout91.xml" /><Relationship Id="rId96" Type="http://schemas.openxmlformats.org/officeDocument/2006/relationships/slideLayout" Target="../slideLayouts/slideLayout96.xml" /><Relationship Id="rId111" Type="http://schemas.openxmlformats.org/officeDocument/2006/relationships/slideLayout" Target="../slideLayouts/slideLayout111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5" Type="http://schemas.openxmlformats.org/officeDocument/2006/relationships/slideLayout" Target="../slideLayouts/slideLayout15.xml" /><Relationship Id="rId23" Type="http://schemas.openxmlformats.org/officeDocument/2006/relationships/slideLayout" Target="../slideLayouts/slideLayout23.xml" /><Relationship Id="rId28" Type="http://schemas.openxmlformats.org/officeDocument/2006/relationships/slideLayout" Target="../slideLayouts/slideLayout28.xml" /><Relationship Id="rId36" Type="http://schemas.openxmlformats.org/officeDocument/2006/relationships/slideLayout" Target="../slideLayouts/slideLayout36.xml" /><Relationship Id="rId49" Type="http://schemas.openxmlformats.org/officeDocument/2006/relationships/slideLayout" Target="../slideLayouts/slideLayout49.xml" /><Relationship Id="rId57" Type="http://schemas.openxmlformats.org/officeDocument/2006/relationships/slideLayout" Target="../slideLayouts/slideLayout57.xml" /><Relationship Id="rId106" Type="http://schemas.openxmlformats.org/officeDocument/2006/relationships/slideLayout" Target="../slideLayouts/slideLayout106.xml" /><Relationship Id="rId114" Type="http://schemas.openxmlformats.org/officeDocument/2006/relationships/slideLayout" Target="../slideLayouts/slideLayout114.xml" /><Relationship Id="rId10" Type="http://schemas.openxmlformats.org/officeDocument/2006/relationships/slideLayout" Target="../slideLayouts/slideLayout10.xml" /><Relationship Id="rId31" Type="http://schemas.openxmlformats.org/officeDocument/2006/relationships/slideLayout" Target="../slideLayouts/slideLayout31.xml" /><Relationship Id="rId44" Type="http://schemas.openxmlformats.org/officeDocument/2006/relationships/slideLayout" Target="../slideLayouts/slideLayout44.xml" /><Relationship Id="rId52" Type="http://schemas.openxmlformats.org/officeDocument/2006/relationships/slideLayout" Target="../slideLayouts/slideLayout52.xml" /><Relationship Id="rId60" Type="http://schemas.openxmlformats.org/officeDocument/2006/relationships/slideLayout" Target="../slideLayouts/slideLayout60.xml" /><Relationship Id="rId65" Type="http://schemas.openxmlformats.org/officeDocument/2006/relationships/slideLayout" Target="../slideLayouts/slideLayout65.xml" /><Relationship Id="rId73" Type="http://schemas.openxmlformats.org/officeDocument/2006/relationships/slideLayout" Target="../slideLayouts/slideLayout73.xml" /><Relationship Id="rId78" Type="http://schemas.openxmlformats.org/officeDocument/2006/relationships/slideLayout" Target="../slideLayouts/slideLayout78.xml" /><Relationship Id="rId81" Type="http://schemas.openxmlformats.org/officeDocument/2006/relationships/slideLayout" Target="../slideLayouts/slideLayout81.xml" /><Relationship Id="rId86" Type="http://schemas.openxmlformats.org/officeDocument/2006/relationships/slideLayout" Target="../slideLayouts/slideLayout86.xml" /><Relationship Id="rId94" Type="http://schemas.openxmlformats.org/officeDocument/2006/relationships/slideLayout" Target="../slideLayouts/slideLayout94.xml" /><Relationship Id="rId99" Type="http://schemas.openxmlformats.org/officeDocument/2006/relationships/slideLayout" Target="../slideLayouts/slideLayout99.xml" /><Relationship Id="rId101" Type="http://schemas.openxmlformats.org/officeDocument/2006/relationships/slideLayout" Target="../slideLayouts/slideLayout101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Relationship Id="rId13" Type="http://schemas.openxmlformats.org/officeDocument/2006/relationships/slideLayout" Target="../slideLayouts/slideLayout13.xml" /><Relationship Id="rId18" Type="http://schemas.openxmlformats.org/officeDocument/2006/relationships/slideLayout" Target="../slideLayouts/slideLayout18.xml" /><Relationship Id="rId39" Type="http://schemas.openxmlformats.org/officeDocument/2006/relationships/slideLayout" Target="../slideLayouts/slideLayout39.xml" /><Relationship Id="rId109" Type="http://schemas.openxmlformats.org/officeDocument/2006/relationships/slideLayout" Target="../slideLayouts/slideLayout109.xml" /><Relationship Id="rId34" Type="http://schemas.openxmlformats.org/officeDocument/2006/relationships/slideLayout" Target="../slideLayouts/slideLayout34.xml" /><Relationship Id="rId50" Type="http://schemas.openxmlformats.org/officeDocument/2006/relationships/slideLayout" Target="../slideLayouts/slideLayout50.xml" /><Relationship Id="rId55" Type="http://schemas.openxmlformats.org/officeDocument/2006/relationships/slideLayout" Target="../slideLayouts/slideLayout55.xml" /><Relationship Id="rId76" Type="http://schemas.openxmlformats.org/officeDocument/2006/relationships/slideLayout" Target="../slideLayouts/slideLayout76.xml" /><Relationship Id="rId97" Type="http://schemas.openxmlformats.org/officeDocument/2006/relationships/slideLayout" Target="../slideLayouts/slideLayout97.xml" /><Relationship Id="rId104" Type="http://schemas.openxmlformats.org/officeDocument/2006/relationships/slideLayout" Target="../slideLayouts/slideLayout104.xml" /><Relationship Id="rId7" Type="http://schemas.openxmlformats.org/officeDocument/2006/relationships/slideLayout" Target="../slideLayouts/slideLayout7.xml" /><Relationship Id="rId71" Type="http://schemas.openxmlformats.org/officeDocument/2006/relationships/slideLayout" Target="../slideLayouts/slideLayout71.xml" /><Relationship Id="rId92" Type="http://schemas.openxmlformats.org/officeDocument/2006/relationships/slideLayout" Target="../slideLayouts/slideLayout92.xml" /><Relationship Id="rId2" Type="http://schemas.openxmlformats.org/officeDocument/2006/relationships/slideLayout" Target="../slideLayouts/slideLayout2.xml" /><Relationship Id="rId29" Type="http://schemas.openxmlformats.org/officeDocument/2006/relationships/slideLayout" Target="../slideLayouts/slideLayout2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4" r:id="rId76"/>
    <p:sldLayoutId id="2147483725" r:id="rId77"/>
    <p:sldLayoutId id="2147483726" r:id="rId78"/>
    <p:sldLayoutId id="2147483727" r:id="rId79"/>
    <p:sldLayoutId id="2147483728" r:id="rId80"/>
    <p:sldLayoutId id="2147483729" r:id="rId81"/>
    <p:sldLayoutId id="2147483730" r:id="rId82"/>
    <p:sldLayoutId id="2147483731" r:id="rId83"/>
    <p:sldLayoutId id="2147483732" r:id="rId84"/>
    <p:sldLayoutId id="2147483733" r:id="rId85"/>
    <p:sldLayoutId id="2147483734" r:id="rId86"/>
    <p:sldLayoutId id="2147483735" r:id="rId87"/>
    <p:sldLayoutId id="2147483736" r:id="rId88"/>
    <p:sldLayoutId id="2147483737" r:id="rId89"/>
    <p:sldLayoutId id="2147483738" r:id="rId90"/>
    <p:sldLayoutId id="2147483739" r:id="rId91"/>
    <p:sldLayoutId id="2147483740" r:id="rId92"/>
    <p:sldLayoutId id="2147483741" r:id="rId93"/>
    <p:sldLayoutId id="2147483742" r:id="rId94"/>
    <p:sldLayoutId id="2147483743" r:id="rId95"/>
    <p:sldLayoutId id="2147483744" r:id="rId96"/>
    <p:sldLayoutId id="2147483745" r:id="rId97"/>
    <p:sldLayoutId id="2147483746" r:id="rId98"/>
    <p:sldLayoutId id="2147483747" r:id="rId99"/>
    <p:sldLayoutId id="2147483748" r:id="rId100"/>
    <p:sldLayoutId id="2147483749" r:id="rId101"/>
    <p:sldLayoutId id="2147483750" r:id="rId102"/>
    <p:sldLayoutId id="2147483751" r:id="rId103"/>
    <p:sldLayoutId id="2147483752" r:id="rId104"/>
    <p:sldLayoutId id="2147483753" r:id="rId105"/>
    <p:sldLayoutId id="2147483754" r:id="rId106"/>
    <p:sldLayoutId id="2147483755" r:id="rId107"/>
    <p:sldLayoutId id="2147483756" r:id="rId108"/>
    <p:sldLayoutId id="2147483757" r:id="rId109"/>
    <p:sldLayoutId id="2147483758" r:id="rId110"/>
    <p:sldLayoutId id="2147483759" r:id="rId111"/>
    <p:sldLayoutId id="2147483760" r:id="rId112"/>
    <p:sldLayoutId id="2147483761" r:id="rId113"/>
    <p:sldLayoutId id="2147483762" r:id="rId114"/>
    <p:sldLayoutId id="2147483763" r:id="rId115"/>
    <p:sldLayoutId id="2147483764" r:id="rId116"/>
    <p:sldLayoutId id="2147483765" r:id="rId1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 /><Relationship Id="rId2" Type="http://schemas.openxmlformats.org/officeDocument/2006/relationships/notesSlide" Target="../notesSlides/notesSlide1.xml" /><Relationship Id="rId1" Type="http://schemas.openxmlformats.org/officeDocument/2006/relationships/slideLayout" Target="../slideLayouts/slideLayout1.xml" 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 /><Relationship Id="rId2" Type="http://schemas.openxmlformats.org/officeDocument/2006/relationships/notesSlide" Target="../notesSlides/notesSlide2.xml" /><Relationship Id="rId1" Type="http://schemas.openxmlformats.org/officeDocument/2006/relationships/slideLayout" Target="../slideLayouts/slideLayout2.xml" 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 /><Relationship Id="rId2" Type="http://schemas.openxmlformats.org/officeDocument/2006/relationships/notesSlide" Target="../notesSlides/notesSlide3.xml" /><Relationship Id="rId1" Type="http://schemas.openxmlformats.org/officeDocument/2006/relationships/slideLayout" Target="../slideLayouts/slideLayout3.xml" 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 /><Relationship Id="rId2" Type="http://schemas.openxmlformats.org/officeDocument/2006/relationships/notesSlide" Target="../notesSlides/notesSlide4.xml" /><Relationship Id="rId1" Type="http://schemas.openxmlformats.org/officeDocument/2006/relationships/slideLayout" Target="../slideLayouts/slideLayout3.xml" 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 /><Relationship Id="rId1" Type="http://schemas.openxmlformats.org/officeDocument/2006/relationships/slideLayout" Target="../slideLayouts/slideLayout4.xml" 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ogesh1911/Naan_Mudhalvan(github.com)" TargetMode="External" /><Relationship Id="rId2" Type="http://schemas.openxmlformats.org/officeDocument/2006/relationships/notesSlide" Target="../notesSlides/notesSlide6.xml" /><Relationship Id="rId1" Type="http://schemas.openxmlformats.org/officeDocument/2006/relationships/slideLayout" Target="../slideLayouts/slideLayout5.xml" 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 /><Relationship Id="rId2" Type="http://schemas.openxmlformats.org/officeDocument/2006/relationships/notesSlide" Target="../notesSlides/notesSlide7.xml" /><Relationship Id="rId1" Type="http://schemas.openxmlformats.org/officeDocument/2006/relationships/slideLayout" Target="../slideLayouts/slideLayout6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Google Shape;1832;p209"/>
          <p:cNvSpPr txBox="1">
            <a:spLocks noGrp="1"/>
          </p:cNvSpPr>
          <p:nvPr>
            <p:ph type="body" idx="1"/>
          </p:nvPr>
        </p:nvSpPr>
        <p:spPr>
          <a:xfrm>
            <a:off x="261255" y="2640951"/>
            <a:ext cx="3689422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“Your Project Name”</a:t>
            </a:r>
            <a:endParaRPr/>
          </a:p>
        </p:txBody>
      </p:sp>
      <p:sp>
        <p:nvSpPr>
          <p:cNvPr id="1833" name="Google Shape;1833;p209"/>
          <p:cNvSpPr txBox="1">
            <a:spLocks noGrp="1"/>
          </p:cNvSpPr>
          <p:nvPr>
            <p:ph type="body" idx="1"/>
          </p:nvPr>
        </p:nvSpPr>
        <p:spPr>
          <a:xfrm>
            <a:off x="261267" y="3361376"/>
            <a:ext cx="36894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Task - 1</a:t>
            </a:r>
            <a:endParaRPr/>
          </a:p>
        </p:txBody>
      </p:sp>
      <p:pic>
        <p:nvPicPr>
          <p:cNvPr id="1834" name="Google Shape;1834;p209"/>
          <p:cNvPicPr preferRelativeResize="0"/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6771" b="-2488"/>
          <a:stretch/>
        </p:blipFill>
        <p:spPr>
          <a:xfrm>
            <a:off x="0" y="182973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BB39AED-2218-F4C4-0F06-ED2A155F4C9E}"/>
              </a:ext>
            </a:extLst>
          </p:cNvPr>
          <p:cNvSpPr/>
          <p:nvPr/>
        </p:nvSpPr>
        <p:spPr>
          <a:xfrm>
            <a:off x="261255" y="2640951"/>
            <a:ext cx="3364261" cy="440556"/>
          </a:xfrm>
          <a:prstGeom prst="rect">
            <a:avLst/>
          </a:prstGeom>
          <a:solidFill>
            <a:srgbClr val="EDEF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b="1" dirty="0">
                <a:solidFill>
                  <a:schemeClr val="bg2">
                    <a:lumMod val="75000"/>
                  </a:schemeClr>
                </a:solidFill>
              </a:rPr>
              <a:t>E-Commerce Website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Google Shape;1839;p210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</a:pPr>
            <a:r>
              <a:rPr lang="en-US" sz="1829" dirty="0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E-Commerce Website</a:t>
            </a:r>
            <a:endParaRPr sz="1829" dirty="0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40" name="Google Shape;1840;p210"/>
          <p:cNvSpPr txBox="1">
            <a:spLocks noGrp="1"/>
          </p:cNvSpPr>
          <p:nvPr>
            <p:ph type="body" idx="1"/>
          </p:nvPr>
        </p:nvSpPr>
        <p:spPr>
          <a:xfrm>
            <a:off x="144710" y="1234440"/>
            <a:ext cx="4528917" cy="3024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B Garamond Medium"/>
              <a:buChar char="▪"/>
            </a:pPr>
            <a:r>
              <a:rPr lang="en-US" dirty="0">
                <a:latin typeface="EB Garamond Medium"/>
                <a:ea typeface="EB Garamond Medium"/>
                <a:cs typeface="EB Garamond Medium"/>
                <a:sym typeface="EB Garamond Medium"/>
              </a:rPr>
              <a:t>Introduction :</a:t>
            </a:r>
            <a:r>
              <a:rPr lang="en-US" sz="1400" b="0" i="0" dirty="0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200" b="0" i="0" dirty="0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E-Commerce, also known as electronic commerce or internet commerce, is an activity of buying and selling goods or services over the internet or open networks.</a:t>
            </a:r>
            <a:endParaRPr sz="1200" dirty="0"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pic>
        <p:nvPicPr>
          <p:cNvPr id="1841" name="Google Shape;1841;p210"/>
          <p:cNvPicPr preferRelativeResize="0"/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072926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842" name="Google Shape;1842;p210"/>
          <p:cNvGraphicFramePr/>
          <p:nvPr>
            <p:extLst>
              <p:ext uri="{D42A27DB-BD31-4B8C-83A1-F6EECF244321}">
                <p14:modId xmlns:p14="http://schemas.microsoft.com/office/powerpoint/2010/main" val="2071208223"/>
              </p:ext>
            </p:extLst>
          </p:nvPr>
        </p:nvGraphicFramePr>
        <p:xfrm>
          <a:off x="80082" y="2200473"/>
          <a:ext cx="4438601" cy="2285555"/>
        </p:xfrm>
        <a:graphic>
          <a:graphicData uri="http://schemas.openxmlformats.org/drawingml/2006/table">
            <a:tbl>
              <a:tblPr>
                <a:noFill/>
                <a:tableStyleId>{5A4BF2BA-0B32-4039-8D23-6E65AF0657F0}</a:tableStyleId>
              </a:tblPr>
              <a:tblGrid>
                <a:gridCol w="15147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251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986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711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lt2"/>
                          </a:solidFill>
                        </a:rPr>
                        <a:t>LMS Username</a:t>
                      </a:r>
                      <a:endParaRPr sz="1400" b="1" u="none" strike="noStrike" cap="none" dirty="0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lt2"/>
                          </a:solidFill>
                        </a:rPr>
                        <a:t>Name </a:t>
                      </a:r>
                      <a:endParaRPr sz="1400" b="1" u="none" strike="noStrike" cap="none" dirty="0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lt2"/>
                          </a:solidFill>
                        </a:rPr>
                        <a:t>Batch </a:t>
                      </a:r>
                      <a:endParaRPr sz="1400" b="1" u="none" strike="noStrike" cap="none" dirty="0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111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 err="1">
                          <a:solidFill>
                            <a:schemeClr val="bg1"/>
                          </a:solidFill>
                        </a:rPr>
                        <a:t>HariPrasad</a:t>
                      </a:r>
                      <a:r>
                        <a:rPr lang="en-US" sz="1400" u="none" strike="noStrike" cap="none" dirty="0">
                          <a:solidFill>
                            <a:schemeClr val="bg1"/>
                          </a:solidFill>
                        </a:rPr>
                        <a:t> R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solidFill>
                            <a:schemeClr val="bg1"/>
                          </a:solidFill>
                        </a:rPr>
                        <a:t>R. Hari Prasad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solidFill>
                            <a:schemeClr val="bg1"/>
                          </a:solidFill>
                        </a:rPr>
                        <a:t>NM_0.2 CC3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111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>
                          <a:solidFill>
                            <a:schemeClr val="bg1"/>
                          </a:solidFill>
                        </a:rPr>
                        <a:t>Snega</a:t>
                      </a:r>
                      <a:r>
                        <a:rPr lang="en-IN" sz="1400" u="none" strike="noStrike" cap="none" dirty="0">
                          <a:solidFill>
                            <a:schemeClr val="bg1"/>
                          </a:solidFill>
                        </a:rPr>
                        <a:t> E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solidFill>
                            <a:schemeClr val="bg1"/>
                          </a:solidFill>
                        </a:rPr>
                        <a:t>E. </a:t>
                      </a:r>
                      <a:r>
                        <a:rPr lang="en-IN" sz="1400" u="none" strike="noStrike" cap="none" dirty="0" err="1">
                          <a:solidFill>
                            <a:schemeClr val="bg1"/>
                          </a:solidFill>
                        </a:rPr>
                        <a:t>Snega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IN" sz="1400" u="none" strike="noStrike" cap="none" dirty="0">
                          <a:solidFill>
                            <a:schemeClr val="bg1"/>
                          </a:solidFill>
                        </a:rPr>
                        <a:t>NM_0.2 CC3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111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>
                          <a:solidFill>
                            <a:schemeClr val="bg1"/>
                          </a:solidFill>
                        </a:rPr>
                        <a:t>Apsara</a:t>
                      </a:r>
                      <a:r>
                        <a:rPr lang="en-US" sz="1400" u="none" strike="noStrike" cap="none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IN" sz="1400" u="none" strike="noStrike" cap="none" dirty="0" err="1">
                          <a:solidFill>
                            <a:schemeClr val="bg1"/>
                          </a:solidFill>
                        </a:rPr>
                        <a:t>devi</a:t>
                      </a:r>
                      <a:r>
                        <a:rPr lang="en-IN" sz="1400" u="none" strike="noStrike" cap="none" dirty="0">
                          <a:solidFill>
                            <a:schemeClr val="bg1"/>
                          </a:solidFill>
                        </a:rPr>
                        <a:t> T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solidFill>
                            <a:schemeClr val="bg1"/>
                          </a:solidFill>
                        </a:rPr>
                        <a:t>T. </a:t>
                      </a:r>
                      <a:r>
                        <a:rPr lang="en-IN" sz="1400" u="none" strike="noStrike" cap="none" dirty="0" err="1">
                          <a:solidFill>
                            <a:schemeClr val="bg1"/>
                          </a:solidFill>
                        </a:rPr>
                        <a:t>Apsara</a:t>
                      </a:r>
                      <a:r>
                        <a:rPr lang="en-US" sz="1400" u="none" strike="noStrike" cap="none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IN" sz="1400" u="none" strike="noStrike" cap="none" dirty="0" err="1">
                          <a:solidFill>
                            <a:schemeClr val="bg1"/>
                          </a:solidFill>
                        </a:rPr>
                        <a:t>devi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IN" sz="1400" u="none" strike="noStrike" cap="none" dirty="0">
                          <a:solidFill>
                            <a:schemeClr val="bg1"/>
                          </a:solidFill>
                        </a:rPr>
                        <a:t>NM_0.2 CC3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111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solidFill>
                            <a:schemeClr val="bg1"/>
                          </a:solidFill>
                        </a:rPr>
                        <a:t>Logeshwari R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solidFill>
                            <a:schemeClr val="bg1"/>
                          </a:solidFill>
                        </a:rPr>
                        <a:t>R. Logeshwari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IN" sz="1400" u="none" strike="noStrike" cap="none" dirty="0">
                          <a:solidFill>
                            <a:schemeClr val="bg1"/>
                          </a:solidFill>
                        </a:rPr>
                        <a:t>NM_0.2 CC3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11"/>
          <p:cNvSpPr txBox="1">
            <a:spLocks noGrp="1"/>
          </p:cNvSpPr>
          <p:nvPr>
            <p:ph type="body" idx="1"/>
          </p:nvPr>
        </p:nvSpPr>
        <p:spPr>
          <a:xfrm>
            <a:off x="481875" y="590133"/>
            <a:ext cx="6891900" cy="13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Creation of SRS &amp; Github</a:t>
            </a:r>
            <a:endParaRPr sz="1600" b="1" i="0" u="none" strike="noStrike" cap="none">
              <a:solidFill>
                <a:srgbClr val="0B5394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marR="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Create SRS : “Your Project”</a:t>
            </a:r>
            <a:endParaRPr sz="1400" b="0" i="0" u="none" strike="noStrike" cap="none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marR="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Creation &amp; Set-up of Github account</a:t>
            </a:r>
            <a:endParaRPr sz="1400" b="0" i="0" u="none" strike="noStrike" cap="none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marR="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Creation &amp; Hands-on to various commands of Git Bash</a:t>
            </a:r>
            <a:endParaRPr sz="1400" b="0" i="0" u="none" strike="noStrike" cap="none">
              <a:solidFill>
                <a:srgbClr val="000000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48" name="Google Shape;1848;p211"/>
          <p:cNvSpPr txBox="1">
            <a:spLocks noGrp="1"/>
          </p:cNvSpPr>
          <p:nvPr>
            <p:ph type="body" idx="2"/>
          </p:nvPr>
        </p:nvSpPr>
        <p:spPr>
          <a:xfrm>
            <a:off x="489450" y="3352029"/>
            <a:ext cx="704850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Get to know about different lifecycle models.</a:t>
            </a:r>
            <a:endParaRPr sz="1400" b="0" i="0" u="none" strike="noStrike" cap="none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marR="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Understanding importance and how to create an SRS</a:t>
            </a:r>
            <a:endParaRPr sz="1400" b="0" i="0" u="none" strike="noStrike" cap="none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marR="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Knowing various commands of Github</a:t>
            </a:r>
            <a:endParaRPr sz="1400" b="0" i="0" u="none" strike="noStrike" cap="none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marR="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Understanding agile and scrum management techniques for efficient product development</a:t>
            </a:r>
            <a:endParaRPr sz="1600" b="0" i="0" u="none" strike="noStrike" cap="none">
              <a:solidFill>
                <a:srgbClr val="000000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49" name="Google Shape;1849;p211"/>
          <p:cNvSpPr txBox="1"/>
          <p:nvPr/>
        </p:nvSpPr>
        <p:spPr>
          <a:xfrm>
            <a:off x="489475" y="210925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●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100% Completion of the above tasks</a:t>
            </a:r>
            <a:endParaRPr sz="1400" b="0" i="0" u="none" strike="noStrike" cap="none">
              <a:solidFill>
                <a:srgbClr val="000000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50" name="Google Shape;1850;p211"/>
          <p:cNvSpPr txBox="1"/>
          <p:nvPr/>
        </p:nvSpPr>
        <p:spPr>
          <a:xfrm>
            <a:off x="445780" y="2977068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Learning Outcome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1" name="Google Shape;1851;p211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Task - 1</a:t>
            </a:r>
            <a:endParaRPr sz="1800" b="1" i="0" u="none" strike="noStrike" cap="non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52" name="Google Shape;1852;p211"/>
          <p:cNvSpPr txBox="1"/>
          <p:nvPr/>
        </p:nvSpPr>
        <p:spPr>
          <a:xfrm>
            <a:off x="489463" y="182109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rgbClr val="0B5394"/>
                </a:solidFill>
                <a:latin typeface="EB Garamond"/>
                <a:ea typeface="EB Garamond"/>
                <a:cs typeface="EB Garamond"/>
                <a:sym typeface="EB Garamond"/>
              </a:rPr>
              <a:t>Evaluation Metric:</a:t>
            </a:r>
            <a:endParaRPr sz="1600" b="1" i="0" u="none" strike="noStrike" cap="none">
              <a:solidFill>
                <a:srgbClr val="0B5394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853" name="Google Shape;1853;p211"/>
          <p:cNvPicPr preferRelativeResize="0"/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7439" b="-3434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/>
          <p:nvPr/>
        </p:nvSpPr>
        <p:spPr>
          <a:xfrm>
            <a:off x="673395" y="900223"/>
            <a:ext cx="4501117" cy="86478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2"/>
          <p:cNvSpPr txBox="1"/>
          <p:nvPr/>
        </p:nvSpPr>
        <p:spPr>
          <a:xfrm>
            <a:off x="673395" y="979140"/>
            <a:ext cx="508945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Create SRS:”E-Commerce Website”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Creation and setup of </a:t>
            </a:r>
            <a:r>
              <a:rPr lang="en-IN" dirty="0" err="1"/>
              <a:t>github</a:t>
            </a:r>
            <a:r>
              <a:rPr lang="en-IN" dirty="0"/>
              <a:t> account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Creation and hands-on to various commands of Git Bash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8" name="Google Shape;1858;g2139e008f02_0_0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Step-Wise Description</a:t>
            </a:r>
            <a:endParaRPr sz="1800" b="1" i="0" u="none" strike="noStrike" cap="non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859" name="Google Shape;1859;g2139e008f02_0_0"/>
          <p:cNvPicPr preferRelativeResize="0"/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7439" b="-3434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60" name="Google Shape;1860;g2139e008f02_0_0"/>
          <p:cNvSpPr txBox="1"/>
          <p:nvPr/>
        </p:nvSpPr>
        <p:spPr>
          <a:xfrm>
            <a:off x="518452" y="292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Summary of your task</a:t>
            </a:r>
            <a:endParaRPr sz="1800" b="1" i="0" u="none" strike="noStrike" cap="none" dirty="0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53891" y="594895"/>
            <a:ext cx="820024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/>
              <a:t>1. Plan &amp; Design:</a:t>
            </a:r>
            <a:r>
              <a:rPr lang="en-GB" sz="1200" dirty="0"/>
              <a:t> Define your app and create the user interface.</a:t>
            </a:r>
          </a:p>
          <a:p>
            <a:endParaRPr lang="en-GB" sz="1200" b="1" dirty="0"/>
          </a:p>
          <a:p>
            <a:r>
              <a:rPr lang="en-GB" sz="1200" b="1" dirty="0"/>
              <a:t>2. Develop: </a:t>
            </a:r>
            <a:r>
              <a:rPr lang="en-GB" sz="1200" dirty="0"/>
              <a:t>Build the app, including authentication and messaging.</a:t>
            </a:r>
          </a:p>
          <a:p>
            <a:endParaRPr lang="en-GB" sz="1200" b="1" dirty="0"/>
          </a:p>
          <a:p>
            <a:r>
              <a:rPr lang="en-GB" sz="1200" b="1" dirty="0"/>
              <a:t>3. Test &amp; Secure: </a:t>
            </a:r>
            <a:r>
              <a:rPr lang="en-GB" sz="1200" dirty="0"/>
              <a:t>Test for issues and ensure data security.</a:t>
            </a:r>
          </a:p>
          <a:p>
            <a:endParaRPr lang="en-GB" sz="1200" b="1" dirty="0"/>
          </a:p>
          <a:p>
            <a:r>
              <a:rPr lang="en-GB" sz="1200" b="1" dirty="0"/>
              <a:t>4. Deploy &amp; Maintain:</a:t>
            </a:r>
            <a:r>
              <a:rPr lang="en-GB" sz="1200" dirty="0"/>
              <a:t> Launch the app and keep it updated.</a:t>
            </a:r>
          </a:p>
          <a:p>
            <a:endParaRPr lang="en-GB" sz="1200" b="1" dirty="0"/>
          </a:p>
          <a:p>
            <a:r>
              <a:rPr lang="en-GB" sz="1200" b="1" dirty="0"/>
              <a:t>5. Support &amp; Grow:</a:t>
            </a:r>
            <a:r>
              <a:rPr lang="en-GB" sz="1200" dirty="0"/>
              <a:t> Assist users and promote app growth.</a:t>
            </a:r>
            <a:endParaRPr lang="en-IN" sz="1200" dirty="0"/>
          </a:p>
        </p:txBody>
      </p:sp>
      <p:sp>
        <p:nvSpPr>
          <p:cNvPr id="6" name="TextBox 5"/>
          <p:cNvSpPr txBox="1"/>
          <p:nvPr/>
        </p:nvSpPr>
        <p:spPr>
          <a:xfrm>
            <a:off x="568067" y="3455585"/>
            <a:ext cx="82002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Create a e-commerce App, plan the design with care,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Develop it well, real-time Product details.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Test for application, keep security in sight,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Deploy, maintain, and watch your app take flight.</a:t>
            </a:r>
            <a:endParaRPr lang="en-IN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5" name="Google Shape;1865;g2139e008f02_0_11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80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Check-List</a:t>
            </a:r>
            <a:endParaRPr sz="1800"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6" name="Google Shape;1866;g2139e008f02_0_11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Gather requirements for the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7" name="Google Shape;1867;g2139e008f02_0_11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 dirty="0">
                <a:latin typeface="EB Garamond"/>
                <a:ea typeface="EB Garamond"/>
                <a:cs typeface="EB Garamond"/>
                <a:sym typeface="EB Garamond"/>
              </a:rPr>
              <a:t>Prepare database design schemas</a:t>
            </a:r>
            <a:endParaRPr sz="1000" b="0" dirty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8" name="Google Shape;1868;g2139e008f02_0_11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Get your initial project Structure ready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9" name="Google Shape;1869;g2139e008f02_0_11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Initiate a git repository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0" name="Google Shape;1870;g2139e008f02_0_11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add Readme.md file with description of the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1" name="Google Shape;1871;g2139e008f02_0_11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Commit all changes with "first commit"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2" name="Google Shape;1872;g2139e008f02_0_11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create a repository on github related to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3" name="Google Shape;1873;g2139e008f02_0_11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Push your changes to github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4" name="Google Shape;1874;g2139e008f02_0_11"/>
          <p:cNvSpPr txBox="1"/>
          <p:nvPr/>
        </p:nvSpPr>
        <p:spPr>
          <a:xfrm>
            <a:off x="193300" y="125175"/>
            <a:ext cx="3126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Assessment Parameter</a:t>
            </a:r>
            <a:endParaRPr sz="2400" b="1" i="0" u="none" strike="noStrike" cap="none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" name="Google Shape;1879;p212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/>
              <a:t>Submission Github</a:t>
            </a:r>
            <a:endParaRPr/>
          </a:p>
        </p:txBody>
      </p:sp>
      <p:sp>
        <p:nvSpPr>
          <p:cNvPr id="2" name="Google Shape;1880;p212">
            <a:extLst>
              <a:ext uri="{FF2B5EF4-FFF2-40B4-BE49-F238E27FC236}">
                <a16:creationId xmlns:a16="http://schemas.microsoft.com/office/drawing/2014/main" id="{8B534411-912B-CE02-B603-6651CC94F525}"/>
              </a:ext>
            </a:extLst>
          </p:cNvPr>
          <p:cNvSpPr txBox="1">
            <a:spLocks/>
          </p:cNvSpPr>
          <p:nvPr/>
        </p:nvSpPr>
        <p:spPr>
          <a:xfrm>
            <a:off x="2807368" y="1582015"/>
            <a:ext cx="4730856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l"/>
            <a:r>
              <a:rPr lang="en-GB" sz="1100" dirty="0">
                <a:solidFill>
                  <a:schemeClr val="tx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                                logesh1911/Naan_Mudhalvan(github.com)</a:t>
            </a:r>
            <a:endParaRPr lang="en-US" sz="1000" b="0" dirty="0">
              <a:solidFill>
                <a:schemeClr val="tx2"/>
              </a:solidFill>
              <a:latin typeface="EB Garamond SemiBold"/>
              <a:ea typeface="EB Garamond SemiBold"/>
              <a:cs typeface="EB Garamond SemiBold"/>
              <a:sym typeface="EB Garamond SemiBold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601FA3-1659-7427-0A8A-A6F0FE77B1E1}"/>
              </a:ext>
            </a:extLst>
          </p:cNvPr>
          <p:cNvSpPr txBox="1"/>
          <p:nvPr/>
        </p:nvSpPr>
        <p:spPr>
          <a:xfrm>
            <a:off x="3864350" y="2532139"/>
            <a:ext cx="4572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1" dirty="0">
                <a:solidFill>
                  <a:schemeClr val="tx2"/>
                </a:solidFill>
              </a:rPr>
              <a:t>https://github.com/hprs0310/ecommerce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0B03AE-654C-5D03-425A-CDA8A1BAC4ED}"/>
              </a:ext>
            </a:extLst>
          </p:cNvPr>
          <p:cNvSpPr txBox="1"/>
          <p:nvPr/>
        </p:nvSpPr>
        <p:spPr>
          <a:xfrm>
            <a:off x="3711950" y="1912453"/>
            <a:ext cx="4572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1" dirty="0">
                <a:solidFill>
                  <a:schemeClr val="tx2"/>
                </a:solidFill>
              </a:rPr>
              <a:t>https://github.com/Apsara1401/Naan_Mudhalvan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B35807-60E4-12F7-3120-718A12EA78E2}"/>
              </a:ext>
            </a:extLst>
          </p:cNvPr>
          <p:cNvSpPr txBox="1"/>
          <p:nvPr/>
        </p:nvSpPr>
        <p:spPr>
          <a:xfrm>
            <a:off x="3801979" y="2222296"/>
            <a:ext cx="4572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1" dirty="0">
                <a:solidFill>
                  <a:schemeClr val="tx2"/>
                </a:solidFill>
              </a:rPr>
              <a:t>https://github.com/Snegaasai/Naan-Mudhalvan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5" name="Google Shape;1885;p213"/>
          <p:cNvPicPr preferRelativeResize="0"/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480</TotalTime>
  <Words>386</Words>
  <Application>Microsoft Office PowerPoint</Application>
  <PresentationFormat>On-screen Show (16:9)</PresentationFormat>
  <Paragraphs>65</Paragraphs>
  <Slides>7</Slides>
  <Notes>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8" baseType="lpstr">
      <vt:lpstr>Simple Light</vt:lpstr>
      <vt:lpstr>PowerPoint Presentation</vt:lpstr>
      <vt:lpstr>E-Commerce Website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Manish Sharma</dc:creator>
  <cp:lastModifiedBy>apsaradevi67@gmail.com</cp:lastModifiedBy>
  <cp:revision>17</cp:revision>
  <dcterms:created xsi:type="dcterms:W3CDTF">2020-08-13T11:21:46Z</dcterms:created>
  <dcterms:modified xsi:type="dcterms:W3CDTF">2023-11-14T17:02:09Z</dcterms:modified>
</cp:coreProperties>
</file>